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slides/slide7.xml" ContentType="application/vnd.openxmlformats-officedocument.presentationml.slide+xml"/>
  <Override PartName="/ppt/notesSlides/notesSlide4.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3348" autoAdjust="0"/>
    <p:restoredTop sz="94660"/>
  </p:normalViewPr>
  <p:slideViewPr>
    <p:cSldViewPr showGuides="0" snapToGrid="1" snapToObjects="0">
      <p:cViewPr varScale="0">
        <p:scale>
          <a:sx n="80" d="100"/>
          <a:sy n="80" d="100"/>
        </p:scale>
        <p:origin x="-1164" y="-7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tableStyles" Target="tableStyle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05" name=""/>
        <p:cNvGrpSpPr/>
        <p:nvPr/>
      </p:nvGrpSpPr>
      <p:grpSpPr>
        <a:xfrm rot="0">
          <a:off x="0" y="0"/>
          <a:ext cx="0" cy="0"/>
          <a:chOff x="0" y="0"/>
          <a:chExt cx="0" cy="0"/>
        </a:xfrm>
      </p:grpSpPr>
      <p:sp>
        <p:nvSpPr>
          <p:cNvPr id="1048658"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p>
        </p:txBody>
      </p:sp>
      <p:sp>
        <p:nvSpPr>
          <p:cNvPr id="1048659" name=""/>
          <p:cNvSpPr/>
          <p:nvPr>
            <p:ph type="dt" sz="full" idx="1"/>
          </p:nvPr>
        </p:nvSpPr>
        <p:spPr>
          <a:xfrm rot="0">
            <a:off x="3884612" y="0"/>
            <a:ext cx="2971800" cy="457200"/>
          </a:xfrm>
          <a:prstGeom prst="rect"/>
          <a:noFill/>
          <a:ln>
            <a:noFill/>
          </a:ln>
        </p:spPr>
        <p:txBody>
          <a:bodyPr anchor="t" bIns="45720" lIns="91440" rIns="91440" tIns="45720" vert="horz"/>
          <a:p>
            <a:pPr algn="r" eaLnBrk="1" hangingPunct="1" latinLnBrk="1" lvl="0"/>
            <a:fld id="{566ABCEB-ACFC-4714-9973-3DA970169C29}" type="datetime1">
              <a:rPr altLang="en-US" sz="1200" lang="en-US"/>
              <a:pPr algn="r" eaLnBrk="1" hangingPunct="1" latinLnBrk="1" lvl="0"/>
            </a:fld>
            <a:endParaRPr altLang="en-US" sz="1200" lang="en-US"/>
          </a:p>
        </p:txBody>
      </p:sp>
      <p:sp>
        <p:nvSpPr>
          <p:cNvPr id="1048660" name=""/>
          <p:cNvSpPr/>
          <p:nvPr>
            <p:ph type="sldImg" sz="full" idx="2"/>
          </p:nvPr>
        </p:nvSpPr>
        <p:spPr>
          <a:xfrm rot="0">
            <a:off x="1143000" y="685800"/>
            <a:ext cx="4572000" cy="3429000"/>
          </a:xfrm>
          <a:prstGeom prst="rect"/>
          <a:noFill/>
          <a:ln w="12700" cap="flat" cmpd="sng">
            <a:solidFill>
              <a:srgbClr val="000000">
                <a:alpha val="100000"/>
              </a:srgbClr>
            </a:solidFill>
            <a:prstDash val="solid"/>
            <a:round/>
          </a:ln>
        </p:spPr>
        <p:txBody>
          <a:bodyPr anchor="ctr" bIns="45720" lIns="91440" rIns="91440" tIns="45720" vert="horz"/>
          <a:p/>
        </p:txBody>
      </p:sp>
      <p:sp>
        <p:nvSpPr>
          <p:cNvPr id="1048661" name=""/>
          <p:cNvSpPr/>
          <p:nvPr>
            <p:ph type="body" sz="quarter" idx="3"/>
          </p:nvPr>
        </p:nvSpPr>
        <p:spPr>
          <a:xfrm rot="0">
            <a:off x="685800" y="4343400"/>
            <a:ext cx="5486400" cy="4114800"/>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662" name=""/>
          <p:cNvSpPr/>
          <p:nvPr>
            <p:ph type="ftr" sz="quarter" idx="4"/>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US"/>
          </a:p>
        </p:txBody>
      </p:sp>
      <p:sp>
        <p:nvSpPr>
          <p:cNvPr id="1048663" name=""/>
          <p:cNvSpPr/>
          <p:nvPr>
            <p:ph type="sldNum" sz="quarter" idx="5"/>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Calibri" pitchFamily="34" charset="0"/>
        <a:sym typeface="Arial" pitchFamily="0"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3" name=""/>
        <p:cNvGrpSpPr/>
        <p:nvPr/>
      </p:nvGrpSpPr>
      <p:grpSpPr>
        <a:xfrm rot="0">
          <a:off x="0" y="0"/>
          <a:ext cx="0" cy="0"/>
          <a:chOff x="0" y="0"/>
          <a:chExt cx="0" cy="0"/>
        </a:xfrm>
      </p:grpSpPr>
      <p:sp>
        <p:nvSpPr>
          <p:cNvPr id="104858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87" name=""/>
          <p:cNvSpPr/>
          <p:nvPr>
            <p:ph type="body" sz="full" idx="1"/>
          </p:nvPr>
        </p:nvSpPr>
        <p:spPr bwMode="auto">
          <a:xfrm rot="0">
            <a:off x="685800" y="4343400"/>
            <a:ext cx="5486400" cy="4114800"/>
          </a:xfrm>
          <a:prstGeom prst="rect"/>
          <a:noFill/>
          <a:ln>
            <a:noFill/>
          </a:ln>
        </p:spPr>
        <p:txBody>
          <a:bodyPr anchor="t" bIns="45720" lIns="91440" rIns="91440" tIns="45720" vert="horz"/>
          <a:p>
            <a:pPr eaLnBrk="1" hangingPunct="1" latinLnBrk="1" lvl="0">
              <a:spcBef>
                <a:spcPct val="0"/>
              </a:spcBef>
            </a:pPr>
            <a:endParaRPr altLang="en-US" lang="en-US"/>
          </a:p>
        </p:txBody>
      </p:sp>
      <p:sp>
        <p:nvSpPr>
          <p:cNvPr id="104858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rot="0">
          <a:off x="0" y="0"/>
          <a:ext cx="0" cy="0"/>
          <a:chOff x="0" y="0"/>
          <a:chExt cx="0" cy="0"/>
        </a:xfrm>
      </p:grpSpPr>
      <p:sp>
        <p:nvSpPr>
          <p:cNvPr id="104859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91" name=""/>
          <p:cNvSpPr/>
          <p:nvPr>
            <p:ph type="body" sz="full" idx="1"/>
          </p:nvPr>
        </p:nvSpPr>
        <p:spPr bwMode="auto">
          <a:xfrm rot="0">
            <a:off x="685800" y="4343400"/>
            <a:ext cx="5486400" cy="4114800"/>
          </a:xfrm>
          <a:prstGeom prst="rect"/>
          <a:noFill/>
          <a:ln>
            <a:noFill/>
          </a:ln>
        </p:spPr>
        <p:txBody>
          <a:bodyPr anchor="t" bIns="45720" lIns="91440" rIns="91440" tIns="45720" vert="horz"/>
          <a:p>
            <a:pPr eaLnBrk="1" hangingPunct="1" latinLnBrk="1" lvl="0">
              <a:spcBef>
                <a:spcPct val="0"/>
              </a:spcBef>
            </a:pPr>
            <a:endParaRPr altLang="en-US" lang="en-US"/>
          </a:p>
        </p:txBody>
      </p:sp>
      <p:sp>
        <p:nvSpPr>
          <p:cNvPr id="1048592"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rot="0">
          <a:off x="0" y="0"/>
          <a:ext cx="0" cy="0"/>
          <a:chOff x="0" y="0"/>
          <a:chExt cx="0" cy="0"/>
        </a:xfrm>
      </p:grpSpPr>
      <p:sp>
        <p:nvSpPr>
          <p:cNvPr id="104859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598" name=""/>
          <p:cNvSpPr/>
          <p:nvPr>
            <p:ph type="body" sz="full" idx="1"/>
          </p:nvPr>
        </p:nvSpPr>
        <p:spPr bwMode="auto">
          <a:xfrm rot="0">
            <a:off x="685800" y="4343400"/>
            <a:ext cx="5486400" cy="4114800"/>
          </a:xfrm>
          <a:prstGeom prst="rect"/>
          <a:noFill/>
          <a:ln>
            <a:noFill/>
          </a:ln>
        </p:spPr>
        <p:txBody>
          <a:bodyPr anchor="t" bIns="45720" lIns="91440" rIns="91440" tIns="45720" vert="horz"/>
          <a:p>
            <a:pPr eaLnBrk="1" hangingPunct="1" latinLnBrk="1" lvl="0">
              <a:spcBef>
                <a:spcPct val="0"/>
              </a:spcBef>
            </a:pPr>
            <a:endParaRPr altLang="en-US" lang="en-US"/>
          </a:p>
        </p:txBody>
      </p:sp>
      <p:sp>
        <p:nvSpPr>
          <p:cNvPr id="104859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rot="0">
          <a:off x="0" y="0"/>
          <a:ext cx="0" cy="0"/>
          <a:chOff x="0" y="0"/>
          <a:chExt cx="0" cy="0"/>
        </a:xfrm>
      </p:grpSpPr>
      <p:sp>
        <p:nvSpPr>
          <p:cNvPr id="104860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02" name=""/>
          <p:cNvSpPr/>
          <p:nvPr>
            <p:ph type="body" sz="full" idx="1"/>
          </p:nvPr>
        </p:nvSpPr>
        <p:spPr bwMode="auto">
          <a:xfrm rot="0">
            <a:off x="685800" y="4343400"/>
            <a:ext cx="5486400" cy="4114800"/>
          </a:xfrm>
          <a:prstGeom prst="rect"/>
          <a:noFill/>
          <a:ln>
            <a:noFill/>
          </a:ln>
        </p:spPr>
        <p:txBody>
          <a:bodyPr anchor="t" bIns="45720" lIns="91440" rIns="91440" tIns="45720" vert="horz"/>
          <a:p>
            <a:pPr eaLnBrk="1" hangingPunct="1" latinLnBrk="1" lvl="0">
              <a:spcBef>
                <a:spcPct val="0"/>
              </a:spcBef>
            </a:pPr>
            <a:endParaRPr altLang="en-US" lang="en-US"/>
          </a:p>
        </p:txBody>
      </p:sp>
      <p:sp>
        <p:nvSpPr>
          <p:cNvPr id="1048603"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2" name="Title 7"/>
          <p:cNvSpPr>
            <a:spLocks noGrp="1"/>
          </p:cNvSpPr>
          <p:nvPr>
            <p:ph type="ctrTitle"/>
          </p:nvPr>
        </p:nvSpPr>
        <p:spPr>
          <a:xfrm>
            <a:off x="422030" y="1371600"/>
            <a:ext cx="8229600" cy="1828800"/>
          </a:xfrm>
        </p:spPr>
        <p:txBody>
          <a:bodyPr anchor="b" bIns="0" lIns="45720" rIns="45720" tIns="0">
            <a:scene3d>
              <a:camera prst="orthographicFront"/>
              <a:lightRig dir="t" rig="soft">
                <a:rot lat="0" lon="0" rev="17220000"/>
              </a:lightRig>
            </a:scene3d>
          </a:bodyPr>
          <a:lstStyle>
            <a:lvl1pPr>
              <a:defRPr baseline="0" b="1" cap="all" sz="48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algn="tl" blurRad="127000" dir="2700000" dist="200000" rotWithShape="0">
                    <a:srgbClr val="000000">
                      <a:alpha val="30000"/>
                    </a:srgbClr>
                  </a:outerShdw>
                </a:effectLst>
              </a:defRPr>
            </a:lvl1pPr>
          </a:lstStyle>
          <a:p>
            <a:r>
              <a:rPr lang="en-US" smtClean="0"/>
              <a:t>Click to edit Master title style</a:t>
            </a:r>
            <a:endParaRPr lang="en-US"/>
          </a:p>
        </p:txBody>
      </p:sp>
      <p:sp>
        <p:nvSpPr>
          <p:cNvPr id="1048583" name="Subtitle 8"/>
          <p:cNvSpPr>
            <a:spLocks noGrp="1"/>
          </p:cNvSpPr>
          <p:nvPr>
            <p:ph type="subTitle" idx="1"/>
          </p:nvPr>
        </p:nvSpPr>
        <p:spPr>
          <a:xfrm>
            <a:off x="1371600" y="3331698"/>
            <a:ext cx="6400800" cy="1752600"/>
          </a:xfrm>
        </p:spPr>
        <p:txBody>
          <a:bodyPr/>
          <a:lstStyle>
            <a:lvl1pPr algn="ctr" indent="0" marL="0">
              <a:buNone/>
              <a:defRPr>
                <a:solidFill>
                  <a:schemeClr val="tx1"/>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2" name=""/>
        <p:cNvGrpSpPr/>
        <p:nvPr/>
      </p:nvGrpSpPr>
      <p:grpSpPr>
        <a:xfrm>
          <a:off x="0" y="0"/>
          <a:ext cx="0" cy="0"/>
          <a:chOff x="0" y="0"/>
          <a:chExt cx="0" cy="0"/>
        </a:xfrm>
      </p:grpSpPr>
      <p:sp>
        <p:nvSpPr>
          <p:cNvPr id="1048654" name="Title 1"/>
          <p:cNvSpPr>
            <a:spLocks noGrp="1"/>
          </p:cNvSpPr>
          <p:nvPr>
            <p:ph type="title"/>
          </p:nvPr>
        </p:nvSpPr>
        <p:spPr/>
        <p:txBody>
          <a:bodyPr/>
          <a:p>
            <a:r>
              <a:rPr lang="en-US" smtClean="0"/>
              <a:t>Click to edit Master title style</a:t>
            </a:r>
            <a:endParaRPr lang="en-US"/>
          </a:p>
        </p:txBody>
      </p:sp>
      <p:sp>
        <p:nvSpPr>
          <p:cNvPr id="1048655"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03" name=""/>
        <p:cNvGrpSpPr/>
        <p:nvPr/>
      </p:nvGrpSpPr>
      <p:grpSpPr>
        <a:xfrm>
          <a:off x="0" y="0"/>
          <a:ext cx="0" cy="0"/>
          <a:chOff x="0" y="0"/>
          <a:chExt cx="0" cy="0"/>
        </a:xfrm>
      </p:grpSpPr>
      <p:sp>
        <p:nvSpPr>
          <p:cNvPr id="1048656"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57"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8" name=""/>
        <p:cNvGrpSpPr/>
        <p:nvPr/>
      </p:nvGrpSpPr>
      <p:grpSpPr>
        <a:xfrm>
          <a:off x="0" y="0"/>
          <a:ext cx="0" cy="0"/>
          <a:chOff x="0" y="0"/>
          <a:chExt cx="0" cy="0"/>
        </a:xfrm>
      </p:grpSpPr>
      <p:sp>
        <p:nvSpPr>
          <p:cNvPr id="1048594" name="Title 1"/>
          <p:cNvSpPr>
            <a:spLocks noGrp="1"/>
          </p:cNvSpPr>
          <p:nvPr>
            <p:ph type="title"/>
          </p:nvPr>
        </p:nvSpPr>
        <p:spPr/>
        <p:txBody>
          <a:bodyPr/>
          <a:p>
            <a:r>
              <a:rPr lang="en-US" smtClean="0"/>
              <a:t>Click to edit Master title style</a:t>
            </a:r>
            <a:endParaRPr lang="en-US"/>
          </a:p>
        </p:txBody>
      </p:sp>
      <p:sp>
        <p:nvSpPr>
          <p:cNvPr id="1048595"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93" name=""/>
        <p:cNvGrpSpPr/>
        <p:nvPr/>
      </p:nvGrpSpPr>
      <p:grpSpPr>
        <a:xfrm rot="0">
          <a:off x="0" y="0"/>
          <a:ext cx="0" cy="0"/>
          <a:chOff x="0" y="0"/>
          <a:chExt cx="0" cy="0"/>
        </a:xfrm>
      </p:grpSpPr>
      <p:sp>
        <p:nvSpPr>
          <p:cNvPr id="1048634"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635"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
        <p:nvSpPr>
          <p:cNvPr id="1048636"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638" name="Text Placeholder 2"/>
          <p:cNvSpPr>
            <a:spLocks noGrp="1"/>
          </p:cNvSpPr>
          <p:nvPr>
            <p:ph type="body" idx="1"/>
          </p:nvPr>
        </p:nvSpPr>
        <p:spPr>
          <a:xfrm>
            <a:off x="1600200" y="2507786"/>
            <a:ext cx="7086600" cy="1509712"/>
          </a:xfrm>
        </p:spPr>
        <p:txBody>
          <a:bodyPr/>
          <a:lstStyle>
            <a:lvl1pPr algn="l" indent="0" marL="73152">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48637" name="Title 1"/>
          <p:cNvSpPr>
            <a:spLocks noGrp="1"/>
          </p:cNvSpPr>
          <p:nvPr>
            <p:ph type="title"/>
          </p:nvPr>
        </p:nvSpPr>
        <p:spPr>
          <a:xfrm>
            <a:off x="1600200" y="609600"/>
            <a:ext cx="7086600" cy="1828800"/>
          </a:xfrm>
        </p:spPr>
        <p:txBody>
          <a:bodyPr anchor="b" bIns="0">
            <a:noAutofit/>
            <a:scene3d>
              <a:camera prst="orthographicFront"/>
              <a:lightRig dir="t" rig="soft">
                <a:rot lat="0" lon="0" rev="17220000"/>
              </a:lightRig>
            </a:scene3d>
            <a:sp3d prstMaterial="softEdge">
              <a:bevelT w="38100" h="38100"/>
              <a:contourClr>
                <a:schemeClr val="tx2">
                  <a:shade val="50000"/>
                </a:schemeClr>
              </a:contourClr>
            </a:sp3d>
          </a:bodyPr>
          <a:lstStyle>
            <a:lvl1pPr algn="l" rtl="0">
              <a:spcBef>
                <a:spcPct val="0"/>
              </a:spcBef>
              <a:buNone/>
              <a:defRPr baseline="0" b="1" cap="none" sz="4800">
                <a:ln w="6350">
                  <a:noFill/>
                </a:ln>
                <a:solidFill>
                  <a:schemeClr val="accent1">
                    <a:tint val="90000"/>
                    <a:satMod val="120000"/>
                  </a:schemeClr>
                </a:solidFill>
                <a:effectLst>
                  <a:outerShdw algn="tl" blurRad="114300" dir="2700000" dist="101600" rotWithShape="0">
                    <a:srgbClr val="000000">
                      <a:alpha val="40000"/>
                    </a:srgbClr>
                  </a:outerShdw>
                </a:effectLst>
                <a:latin typeface="+mj-lt"/>
                <a:ea typeface="+mj-ea"/>
                <a:cs typeface="+mj-cs"/>
              </a:defRPr>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96" name=""/>
        <p:cNvGrpSpPr/>
        <p:nvPr/>
      </p:nvGrpSpPr>
      <p:grpSpPr>
        <a:xfrm>
          <a:off x="0" y="0"/>
          <a:ext cx="0" cy="0"/>
          <a:chOff x="0" y="0"/>
          <a:chExt cx="0" cy="0"/>
        </a:xfrm>
      </p:grpSpPr>
      <p:sp>
        <p:nvSpPr>
          <p:cNvPr id="1048639" name="Title 1"/>
          <p:cNvSpPr>
            <a:spLocks noGrp="1"/>
          </p:cNvSpPr>
          <p:nvPr>
            <p:ph type="title"/>
          </p:nvPr>
        </p:nvSpPr>
        <p:spPr/>
        <p:txBody>
          <a:bodyPr/>
          <a:p>
            <a:r>
              <a:rPr lang="en-US" smtClean="0"/>
              <a:t>Click to edit Master title style</a:t>
            </a:r>
            <a:endParaRPr lang="en-US"/>
          </a:p>
        </p:txBody>
      </p:sp>
      <p:sp>
        <p:nvSpPr>
          <p:cNvPr id="1048640"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1"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7" name=""/>
        <p:cNvGrpSpPr/>
        <p:nvPr/>
      </p:nvGrpSpPr>
      <p:grpSpPr>
        <a:xfrm>
          <a:off x="0" y="0"/>
          <a:ext cx="0" cy="0"/>
          <a:chOff x="0" y="0"/>
          <a:chExt cx="0" cy="0"/>
        </a:xfrm>
      </p:grpSpPr>
      <p:sp>
        <p:nvSpPr>
          <p:cNvPr id="1048642" name="Title 1"/>
          <p:cNvSpPr>
            <a:spLocks noGrp="1"/>
          </p:cNvSpPr>
          <p:nvPr>
            <p:ph type="title"/>
          </p:nvPr>
        </p:nvSpPr>
        <p:spPr>
          <a:xfrm>
            <a:off x="457200" y="273050"/>
            <a:ext cx="8229600" cy="1143000"/>
          </a:xfrm>
        </p:spPr>
        <p:txBody>
          <a:bodyPr/>
          <a:p>
            <a:r>
              <a:rPr lang="en-US" smtClean="0"/>
              <a:t>Click to edit Master title style</a:t>
            </a:r>
            <a:endParaRPr lang="en-US"/>
          </a:p>
        </p:txBody>
      </p:sp>
      <p:sp>
        <p:nvSpPr>
          <p:cNvPr id="1048643" name="Text Placeholder 2"/>
          <p:cNvSpPr>
            <a:spLocks noGrp="1"/>
          </p:cNvSpPr>
          <p:nvPr>
            <p:ph type="body" idx="1"/>
          </p:nvPr>
        </p:nvSpPr>
        <p:spPr>
          <a:xfrm>
            <a:off x="457200" y="1535112"/>
            <a:ext cx="4040188" cy="750887"/>
          </a:xfrm>
        </p:spPr>
        <p:txBody>
          <a:bodyPr anchor="ctr"/>
          <a:lstStyle>
            <a:lvl1pPr indent="0" marL="0">
              <a:buNone/>
              <a:defRPr baseline="0" b="0" cap="all" sz="2400">
                <a:solidFill>
                  <a:schemeClr val="tx1"/>
                </a:solidFill>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8644" name="Text Placeholder 3"/>
          <p:cNvSpPr>
            <a:spLocks noGrp="1"/>
          </p:cNvSpPr>
          <p:nvPr>
            <p:ph type="body" sz="half" idx="3"/>
          </p:nvPr>
        </p:nvSpPr>
        <p:spPr>
          <a:xfrm>
            <a:off x="4645025" y="1535112"/>
            <a:ext cx="4041775" cy="750887"/>
          </a:xfrm>
        </p:spPr>
        <p:txBody>
          <a:bodyPr anchor="ctr"/>
          <a:lstStyle>
            <a:lvl1pPr indent="0" marL="0">
              <a:buNone/>
              <a:defRPr baseline="0" b="0" cap="all" sz="2400">
                <a:solidFill>
                  <a:schemeClr val="tx1"/>
                </a:solidFill>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864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8" name=""/>
        <p:cNvGrpSpPr/>
        <p:nvPr/>
      </p:nvGrpSpPr>
      <p:grpSpPr>
        <a:xfrm>
          <a:off x="0" y="0"/>
          <a:ext cx="0" cy="0"/>
          <a:chOff x="0" y="0"/>
          <a:chExt cx="0" cy="0"/>
        </a:xfrm>
      </p:grpSpPr>
      <p:sp>
        <p:nvSpPr>
          <p:cNvPr id="1048647" name="Title 1"/>
          <p:cNvSpPr>
            <a:spLocks noGrp="1"/>
          </p:cNvSpPr>
          <p:nvPr>
            <p:ph type="title"/>
          </p:nvPr>
        </p:nvSpPr>
        <p:spPr/>
        <p:txBody>
          <a:bodyPr/>
          <a:p>
            <a:r>
              <a:rPr lang="en-US" smtClean="0"/>
              <a:t>Click to edit Master title style</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99" name=""/>
        <p:cNvGrpSpPr/>
        <p:nvPr/>
      </p:nvGrpSpPr>
      <p:grpSpPr>
        <a:xfrm>
          <a:off x="0" y="0"/>
          <a:ext cx="0" cy="0"/>
          <a:chOff x="0" y="0"/>
          <a:chExt cx="0" cy="0"/>
        </a:xfrm>
      </p:grpSpPr>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0" name=""/>
        <p:cNvGrpSpPr/>
        <p:nvPr/>
      </p:nvGrpSpPr>
      <p:grpSpPr>
        <a:xfrm>
          <a:off x="0" y="0"/>
          <a:ext cx="0" cy="0"/>
          <a:chOff x="0" y="0"/>
          <a:chExt cx="0" cy="0"/>
        </a:xfrm>
      </p:grpSpPr>
      <p:sp>
        <p:nvSpPr>
          <p:cNvPr id="1048648" name="Title 1"/>
          <p:cNvSpPr>
            <a:spLocks noGrp="1"/>
          </p:cNvSpPr>
          <p:nvPr>
            <p:ph type="title"/>
          </p:nvPr>
        </p:nvSpPr>
        <p:spPr>
          <a:xfrm>
            <a:off x="457200" y="273050"/>
            <a:ext cx="3008313" cy="1162050"/>
          </a:xfrm>
        </p:spPr>
        <p:txBody>
          <a:bodyPr anchor="b">
            <a:sp3d prstMaterial="softEdge"/>
          </a:bodyPr>
          <a:lstStyle>
            <a:lvl1pPr algn="l">
              <a:buNone/>
              <a:defRPr b="0" sz="2200">
                <a:ln w="6350">
                  <a:noFill/>
                </a:ln>
                <a:solidFill>
                  <a:schemeClr val="accent1">
                    <a:tint val="73000"/>
                    <a:satMod val="180000"/>
                  </a:schemeClr>
                </a:solidFill>
              </a:defRPr>
            </a:lvl1pPr>
          </a:lstStyle>
          <a:p>
            <a:r>
              <a:rPr lang="en-US" smtClean="0"/>
              <a:t>Click to edit Master title style</a:t>
            </a:r>
            <a:endParaRPr lang="en-US"/>
          </a:p>
        </p:txBody>
      </p:sp>
      <p:sp>
        <p:nvSpPr>
          <p:cNvPr id="1048649" name="Text Placeholder 2"/>
          <p:cNvSpPr>
            <a:spLocks noGrp="1"/>
          </p:cNvSpPr>
          <p:nvPr>
            <p:ph type="body" idx="2"/>
          </p:nvPr>
        </p:nvSpPr>
        <p:spPr>
          <a:xfrm>
            <a:off x="457200" y="1524000"/>
            <a:ext cx="3008313" cy="4602163"/>
          </a:xfrm>
        </p:spPr>
        <p:txBody>
          <a:bodyPr/>
          <a:lstStyle>
            <a:lvl1pPr indent="0" marL="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048650"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01" name=""/>
        <p:cNvGrpSpPr/>
        <p:nvPr/>
      </p:nvGrpSpPr>
      <p:grpSpPr>
        <a:xfrm>
          <a:off x="0" y="0"/>
          <a:ext cx="0" cy="0"/>
          <a:chOff x="0" y="0"/>
          <a:chExt cx="0" cy="0"/>
        </a:xfrm>
      </p:grpSpPr>
      <p:sp>
        <p:nvSpPr>
          <p:cNvPr id="1048651" name="Title 1"/>
          <p:cNvSpPr>
            <a:spLocks noGrp="1"/>
          </p:cNvSpPr>
          <p:nvPr>
            <p:ph type="title"/>
          </p:nvPr>
        </p:nvSpPr>
        <p:spPr>
          <a:xfrm>
            <a:off x="1828800" y="609600"/>
            <a:ext cx="5486400" cy="522288"/>
          </a:xfrm>
        </p:spPr>
        <p:txBody>
          <a:bodyPr anchor="b" bIns="0" lIns="45720" rIns="45720">
            <a:sp3d prstMaterial="softEdge"/>
          </a:bodyPr>
          <a:lstStyle>
            <a:lvl1pPr algn="ctr">
              <a:buNone/>
              <a:defRPr b="1" sz="2000"/>
            </a:lvl1pPr>
          </a:lstStyle>
          <a:p>
            <a:r>
              <a:rPr lang="en-US" smtClean="0"/>
              <a:t>Click to edit Master title style</a:t>
            </a:r>
            <a:endParaRPr lang="en-US"/>
          </a:p>
        </p:txBody>
      </p:sp>
      <p:sp>
        <p:nvSpPr>
          <p:cNvPr id="1048652"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r="2700000" dist="228600" sy="90000">
              <a:srgbClr val="000000">
                <a:alpha val="25000"/>
              </a:srgbClr>
            </a:outerShdw>
          </a:effectLst>
          <a:scene3d>
            <a:camera prst="orthographicFront">
              <a:rot lat="0" lon="0" rev="0"/>
            </a:camera>
            <a:lightRig dir="tr" rig="balanced">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nchorCtr="0" bIns="45720" compatLnSpc="1" lIns="91440" numCol="1" rIns="91440" tIns="45720" vert="horz" wrap="square">
            <a:prstTxWarp prst="textNoShape"/>
            <a:normAutofit/>
          </a:bodyPr>
          <a:lstStyle>
            <a:lvl1pPr indent="0">
              <a:buNone/>
              <a:defRPr sz="3200"/>
            </a:lvl1pPr>
          </a:lstStyle>
          <a:p>
            <a:pPr algn="l" defTabSz="914400" eaLnBrk="0" fontAlgn="base" hangingPunct="0" indent="0" latinLnBrk="0" lvl="0" marL="547688" marR="0" rtl="0">
              <a:lnSpc>
                <a:spcPct val="100000"/>
              </a:lnSpc>
              <a:spcBef>
                <a:spcPct val="20000"/>
              </a:spcBef>
              <a:spcAft>
                <a:spcPct val="0"/>
              </a:spcAft>
              <a:buClr>
                <a:srgbClr val="F9F9F9"/>
              </a:buClr>
              <a:buSzPct val="65000"/>
              <a:buFont typeface="Wingdings 2" pitchFamily="18" charset="2"/>
              <a:buNone/>
            </a:pPr>
            <a:r>
              <a:rPr baseline="0" b="0" cap="none" sz="3200" i="0" kern="1200" kumimoji="0" lang="en-US" noProof="0" normalizeH="0" spc="0" strike="noStrike" u="none" smtClean="0">
                <a:ln>
                  <a:noFill/>
                </a:ln>
                <a:solidFill>
                  <a:schemeClr val="lt1"/>
                </a:solidFill>
                <a:effectLst/>
                <a:uLnTx/>
                <a:uFillTx/>
                <a:latin typeface="+mn-lt"/>
                <a:ea typeface="+mn-ea"/>
                <a:cs typeface="+mn-cs"/>
              </a:rPr>
              <a:t>Click icon to add picture</a:t>
            </a:r>
            <a:endParaRPr baseline="0" b="0" cap="none" dirty="0" sz="3200" i="0" kern="1200" kumimoji="0" lang="en-US" noProof="0" normalizeH="0" spc="0" strike="noStrike" u="none">
              <a:ln>
                <a:noFill/>
              </a:ln>
              <a:solidFill>
                <a:schemeClr val="lt1"/>
              </a:solidFill>
              <a:effectLst/>
              <a:uLnTx/>
              <a:uFillTx/>
              <a:latin typeface="+mn-lt"/>
              <a:ea typeface="+mn-ea"/>
              <a:cs typeface="+mn-cs"/>
            </a:endParaRPr>
          </a:p>
        </p:txBody>
      </p:sp>
      <p:sp>
        <p:nvSpPr>
          <p:cNvPr id="1048653" name="Text Placeholder 3"/>
          <p:cNvSpPr>
            <a:spLocks noGrp="1"/>
          </p:cNvSpPr>
          <p:nvPr>
            <p:ph type="body" sz="half" idx="2"/>
          </p:nvPr>
        </p:nvSpPr>
        <p:spPr>
          <a:xfrm>
            <a:off x="1828800" y="1166787"/>
            <a:ext cx="5486400" cy="530352"/>
          </a:xfrm>
        </p:spPr>
        <p:txBody>
          <a:bodyPr lIns="45720" rIns="45720"/>
          <a:lstStyle>
            <a:lvl1pPr algn="ctr" indent="0" marL="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22" name=""/>
        <p:cNvGrpSpPr/>
        <p:nvPr/>
      </p:nvGrpSpPr>
      <p:grpSpPr>
        <a:xfrm rot="0">
          <a:off x="0" y="0"/>
          <a:ext cx="0" cy="0"/>
          <a:chOff x="0" y="0"/>
          <a:chExt cx="0" cy="0"/>
        </a:xfrm>
      </p:grpSpPr>
      <p:sp>
        <p:nvSpPr>
          <p:cNvPr id="1048576"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en-US"/>
              <a:t>Click to edit Master title style</a:t>
            </a:r>
          </a:p>
        </p:txBody>
      </p:sp>
      <p:sp>
        <p:nvSpPr>
          <p:cNvPr id="1048577" name=""/>
          <p:cNvSpPr/>
          <p:nvPr>
            <p:ph type="body" sz="full" idx="1"/>
          </p:nvPr>
        </p:nvSpPr>
        <p:spPr>
          <a:xfrm rot="0">
            <a:off x="457200" y="1600200"/>
            <a:ext cx="8229600" cy="4708525"/>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78" name=""/>
          <p:cNvSpPr/>
          <p:nvPr>
            <p:ph type="dt" sz="half" idx="2"/>
          </p:nvPr>
        </p:nvSpPr>
        <p:spPr>
          <a:xfrm rot="0">
            <a:off x="457200" y="6416675"/>
            <a:ext cx="2133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eaLnBrk="1" hangingPunct="1" latinLnBrk="1" lvl="0"/>
            <a:fld id="{566ABCEB-ACFC-4714-9973-3DA970169C29}" type="datetime1">
              <a:rPr altLang="en-US" sz="1200" lang="en-US">
                <a:solidFill>
                  <a:srgbClr val="BCBCBC"/>
                </a:solidFill>
              </a:rPr>
              <a:pPr eaLnBrk="1" hangingPunct="1" latinLnBrk="1" lvl="0"/>
            </a:fld>
            <a:endParaRPr altLang="en-US" sz="1200" lang="en-US">
              <a:solidFill>
                <a:srgbClr val="BCBCBC"/>
              </a:solidFill>
            </a:endParaRPr>
          </a:p>
        </p:txBody>
      </p:sp>
      <p:sp>
        <p:nvSpPr>
          <p:cNvPr id="1048579" name=""/>
          <p:cNvSpPr/>
          <p:nvPr>
            <p:ph type="ftr" sz="quarter" idx="3"/>
          </p:nvPr>
        </p:nvSpPr>
        <p:spPr>
          <a:xfrm rot="0">
            <a:off x="3124200" y="6416675"/>
            <a:ext cx="2895600" cy="365125"/>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ctr" eaLnBrk="1" hangingPunct="1" latinLnBrk="1" lvl="0"/>
            <a:endParaRPr altLang="en-US" sz="1200" lang="en-US">
              <a:solidFill>
                <a:srgbClr val="BCBCBC"/>
              </a:solidFill>
            </a:endParaRPr>
          </a:p>
        </p:txBody>
      </p:sp>
      <p:sp>
        <p:nvSpPr>
          <p:cNvPr id="1048580" name=""/>
          <p:cNvSpPr/>
          <p:nvPr>
            <p:ph type="sldNum" sz="quarter" idx="4"/>
          </p:nvPr>
        </p:nvSpPr>
        <p:spPr>
          <a:xfrm rot="0">
            <a:off x="7924800" y="6416675"/>
            <a:ext cx="762000" cy="365125"/>
          </a:xfrm>
          <a:prstGeom prst="rect"/>
          <a:noFill/>
          <a:ln>
            <a:noFill/>
          </a:ln>
        </p:spPr>
        <p:txBody>
          <a:bodyPr anchor="b" bIns="45720" lIns="0" rIns="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Book Antiqua" pitchFamily="18" charset="0"/>
                <a:sym typeface="Arial" pitchFamily="0" charset="0"/>
              </a:defRPr>
            </a:lvl5pPr>
          </a:lstStyle>
          <a:p>
            <a:pPr algn="r" eaLnBrk="1" hangingPunct="1" latinLnBrk="1" lvl="0"/>
            <a:fld id="{566ABCEB-ACFC-4714-9973-3DA970169C29}" type="slidenum">
              <a:rPr altLang="en-US" sz="1200" lang="en-US">
                <a:solidFill>
                  <a:srgbClr val="BCBCBC"/>
                </a:solidFill>
              </a:rPr>
              <a:pPr algn="r" eaLnBrk="1" hangingPunct="1" latinLnBrk="1" lvl="0"/>
            </a:fld>
            <a:endParaRPr altLang="en-US" sz="1200" lang="en-US">
              <a:solidFill>
                <a:srgbClr val="BCBCBC"/>
              </a:solidFill>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ctr" eaLnBrk="0" fontAlgn="base" hangingPunct="0" rtl="0">
        <a:spcBef>
          <a:spcPct val="0"/>
        </a:spcBef>
        <a:spcAft>
          <a:spcPct val="0"/>
        </a:spcAft>
        <a:defRPr b="1"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algn="tl" blurRad="114300" dir="2700000" dist="101600" rotWithShape="0">
              <a:srgbClr val="000000">
                <a:alpha val="40000"/>
              </a:srgbClr>
            </a:outerShdw>
          </a:effectLst>
          <a:latin typeface="+mj-lt"/>
          <a:ea typeface="+mj-ea"/>
          <a:cs typeface="+mj-cs"/>
        </a:defRPr>
      </a:lvl1pPr>
      <a:lvl2pPr algn="ctr" eaLnBrk="0" fontAlgn="base" hangingPunct="0" rtl="0">
        <a:spcBef>
          <a:spcPct val="0"/>
        </a:spcBef>
        <a:spcAft>
          <a:spcPct val="0"/>
        </a:spcAft>
        <a:defRPr b="1" sz="4100">
          <a:solidFill>
            <a:schemeClr val="tx1"/>
          </a:solidFill>
          <a:latin typeface="Lucida Sans" pitchFamily="34" charset="0"/>
        </a:defRPr>
      </a:lvl2pPr>
      <a:lvl3pPr algn="ctr" eaLnBrk="0" fontAlgn="base" hangingPunct="0" rtl="0">
        <a:spcBef>
          <a:spcPct val="0"/>
        </a:spcBef>
        <a:spcAft>
          <a:spcPct val="0"/>
        </a:spcAft>
        <a:defRPr b="1" sz="4100">
          <a:solidFill>
            <a:schemeClr val="tx1"/>
          </a:solidFill>
          <a:latin typeface="Lucida Sans" pitchFamily="34" charset="0"/>
        </a:defRPr>
      </a:lvl3pPr>
      <a:lvl4pPr algn="ctr" eaLnBrk="0" fontAlgn="base" hangingPunct="0" rtl="0">
        <a:spcBef>
          <a:spcPct val="0"/>
        </a:spcBef>
        <a:spcAft>
          <a:spcPct val="0"/>
        </a:spcAft>
        <a:defRPr b="1" sz="4100">
          <a:solidFill>
            <a:schemeClr val="tx1"/>
          </a:solidFill>
          <a:latin typeface="Lucida Sans" pitchFamily="34" charset="0"/>
        </a:defRPr>
      </a:lvl4pPr>
      <a:lvl5pPr algn="ctr" eaLnBrk="0" fontAlgn="base" hangingPunct="0" rtl="0">
        <a:spcBef>
          <a:spcPct val="0"/>
        </a:spcBef>
        <a:spcAft>
          <a:spcPct val="0"/>
        </a:spcAft>
        <a:defRPr b="1" sz="4100">
          <a:solidFill>
            <a:schemeClr val="tx1"/>
          </a:solidFill>
          <a:latin typeface="Lucida Sans" pitchFamily="34" charset="0"/>
        </a:defRPr>
      </a:lvl5pPr>
      <a:lvl6pPr algn="ctr" fontAlgn="base" marL="457200" rtl="0">
        <a:spcBef>
          <a:spcPct val="0"/>
        </a:spcBef>
        <a:spcAft>
          <a:spcPct val="0"/>
        </a:spcAft>
        <a:defRPr b="1" sz="4100">
          <a:solidFill>
            <a:schemeClr val="tx1"/>
          </a:solidFill>
          <a:latin typeface="Lucida Sans" pitchFamily="34" charset="0"/>
        </a:defRPr>
      </a:lvl6pPr>
      <a:lvl7pPr algn="ctr" fontAlgn="base" marL="914400" rtl="0">
        <a:spcBef>
          <a:spcPct val="0"/>
        </a:spcBef>
        <a:spcAft>
          <a:spcPct val="0"/>
        </a:spcAft>
        <a:defRPr b="1" sz="4100">
          <a:solidFill>
            <a:schemeClr val="tx1"/>
          </a:solidFill>
          <a:latin typeface="Lucida Sans" pitchFamily="34" charset="0"/>
        </a:defRPr>
      </a:lvl7pPr>
      <a:lvl8pPr algn="ctr" fontAlgn="base" marL="1371600" rtl="0">
        <a:spcBef>
          <a:spcPct val="0"/>
        </a:spcBef>
        <a:spcAft>
          <a:spcPct val="0"/>
        </a:spcAft>
        <a:defRPr b="1" sz="4100">
          <a:solidFill>
            <a:schemeClr val="tx1"/>
          </a:solidFill>
          <a:latin typeface="Lucida Sans" pitchFamily="34" charset="0"/>
        </a:defRPr>
      </a:lvl8pPr>
      <a:lvl9pPr algn="ctr" fontAlgn="base" marL="1828800" rtl="0">
        <a:spcBef>
          <a:spcPct val="0"/>
        </a:spcBef>
        <a:spcAft>
          <a:spcPct val="0"/>
        </a:spcAft>
        <a:defRPr b="1" sz="4100">
          <a:solidFill>
            <a:schemeClr val="tx1"/>
          </a:solidFill>
          <a:latin typeface="Lucida Sans" pitchFamily="34" charset="0"/>
        </a:defRPr>
      </a:lvl9pPr>
    </p:titleStyle>
    <p:bodyStyle>
      <a:lvl1pPr algn="l" eaLnBrk="0" fontAlgn="base" hangingPunct="0" indent="-411163" marL="547688" rtl="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algn="l" eaLnBrk="0" fontAlgn="base" hangingPunct="0" indent="-282575" marL="868363" rtl="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algn="l" eaLnBrk="0" fontAlgn="base" hangingPunct="0" indent="-228600" marL="1133475" rtl="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algn="l" eaLnBrk="0" fontAlgn="base" hangingPunct="0" indent="-182563" marL="1352550" rtl="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algn="l" eaLnBrk="0" fontAlgn="base" hangingPunct="0" indent="-182563" marL="1544638" rtl="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algn="l" eaLnBrk="1" hangingPunct="1" indent="-182880" latinLnBrk="0" marL="1764792" rtl="0">
        <a:spcBef>
          <a:spcPct val="20000"/>
        </a:spcBef>
        <a:buClr>
          <a:schemeClr val="tx1"/>
        </a:buClr>
        <a:buFont typeface="Wingdings 3"/>
        <a:buChar char=""/>
        <a:defRPr sz="1800" kern="1200" kumimoji="0">
          <a:solidFill>
            <a:schemeClr val="tx1"/>
          </a:solidFill>
          <a:latin typeface="+mn-lt"/>
          <a:ea typeface="+mn-ea"/>
          <a:cs typeface="+mn-cs"/>
        </a:defRPr>
      </a:lvl6pPr>
      <a:lvl7pPr algn="l" eaLnBrk="1" hangingPunct="1" indent="-182880" latinLnBrk="0" marL="1965960" rtl="0">
        <a:spcBef>
          <a:spcPct val="20000"/>
        </a:spcBef>
        <a:buClr>
          <a:schemeClr val="tx1"/>
        </a:buClr>
        <a:buFont typeface="Wingdings 2"/>
        <a:buChar char=""/>
        <a:defRPr sz="1600" kern="1200" kumimoji="0">
          <a:solidFill>
            <a:schemeClr val="tx1"/>
          </a:solidFill>
          <a:latin typeface="+mn-lt"/>
          <a:ea typeface="+mn-ea"/>
          <a:cs typeface="+mn-cs"/>
        </a:defRPr>
      </a:lvl7pPr>
      <a:lvl8pPr algn="l" eaLnBrk="1" hangingPunct="1" indent="-182880" latinLnBrk="0" marL="2167128" rtl="0">
        <a:spcBef>
          <a:spcPct val="20000"/>
        </a:spcBef>
        <a:buClr>
          <a:schemeClr val="tx1"/>
        </a:buClr>
        <a:buFont typeface="Wingdings 2"/>
        <a:buChar char=""/>
        <a:defRPr sz="1400" kern="1200" kumimoji="0">
          <a:solidFill>
            <a:schemeClr val="tx1"/>
          </a:solidFill>
          <a:latin typeface="+mn-lt"/>
          <a:ea typeface="+mn-ea"/>
          <a:cs typeface="+mn-cs"/>
        </a:defRPr>
      </a:lvl8pPr>
      <a:lvl9pPr algn="l" eaLnBrk="1" hangingPunct="1" indent="-182880" latinLnBrk="0" marL="2368296" rtl="0">
        <a:spcBef>
          <a:spcPct val="20000"/>
        </a:spcBef>
        <a:buClr>
          <a:schemeClr val="tx1"/>
        </a:buClr>
        <a:buFont typeface="Wingdings 2"/>
        <a:buChar char=""/>
        <a:defRPr baseline="0" sz="14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23" name=""/>
        <p:cNvGrpSpPr/>
        <p:nvPr/>
      </p:nvGrpSpPr>
      <p:grpSpPr>
        <a:xfrm rot="0">
          <a:off x="0" y="0"/>
          <a:ext cx="0" cy="0"/>
          <a:chOff x="0" y="0"/>
          <a:chExt cx="0" cy="0"/>
        </a:xfrm>
      </p:grpSpPr>
      <p:pic>
        <p:nvPicPr>
          <p:cNvPr id="2097152" name=""/>
          <p:cNvPicPr>
            <a:picLocks/>
          </p:cNvPicPr>
          <p:nvPr>
            <p:ph type="ctrTitle" sz="full" idx="6"/>
          </p:nvPr>
        </p:nvPicPr>
        <p:blipFill>
          <a:blip xmlns:r="http://schemas.openxmlformats.org/officeDocument/2006/relationships" r:embed="rId1"/>
          <a:srcRect l="0" t="0" r="0" b="0"/>
          <a:stretch>
            <a:fillRect/>
          </a:stretch>
        </p:blipFill>
        <p:spPr>
          <a:xfrm rot="0">
            <a:off x="463550" y="231775"/>
            <a:ext cx="8229600" cy="3084512"/>
          </a:xfrm>
          <a:prstGeom prst="rect"/>
          <a:noFill/>
          <a:ln>
            <a:noFill/>
          </a:ln>
        </p:spPr>
      </p:pic>
      <p:sp>
        <p:nvSpPr>
          <p:cNvPr id="1048581" name=""/>
          <p:cNvSpPr/>
          <p:nvPr>
            <p:ph type="subTitle" sz="full" idx="7"/>
          </p:nvPr>
        </p:nvSpPr>
        <p:spPr>
          <a:xfrm rot="0">
            <a:off x="381000" y="3505200"/>
            <a:ext cx="8382000" cy="18288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eaLnBrk="1" hangingPunct="1" indent="0" latinLnBrk="1" lvl="0" marL="0">
              <a:lnSpc>
                <a:spcPct val="80000"/>
              </a:lnSpc>
            </a:pPr>
            <a:r>
              <a:rPr altLang="en-US" sz="2200" lang="en-US">
                <a:solidFill>
                  <a:srgbClr val="FFFF00"/>
                </a:solidFill>
              </a:rPr>
              <a:t>Zainal Arifin </a:t>
            </a:r>
          </a:p>
          <a:p>
            <a:pPr eaLnBrk="1" hangingPunct="1" indent="0" latinLnBrk="1" lvl="0" marL="0">
              <a:lnSpc>
                <a:spcPct val="80000"/>
              </a:lnSpc>
            </a:pPr>
            <a:r>
              <a:rPr altLang="en-US" sz="2200" lang="en-US">
                <a:solidFill>
                  <a:srgbClr val="FFFF00"/>
                </a:solidFill>
              </a:rPr>
              <a:t>Program Studi Pendidikan Bahasa dan Sastra Indonesia FKIP </a:t>
            </a:r>
          </a:p>
          <a:p>
            <a:pPr eaLnBrk="1" hangingPunct="1" indent="0" latinLnBrk="1" lvl="0" marL="0">
              <a:lnSpc>
                <a:spcPct val="80000"/>
              </a:lnSpc>
            </a:pPr>
            <a:r>
              <a:rPr altLang="en-US" sz="2400" lang="en-US">
                <a:solidFill>
                  <a:srgbClr val="FFFF00"/>
                </a:solidFill>
              </a:rPr>
              <a:t> </a:t>
            </a:r>
            <a:r>
              <a:rPr altLang="en-US" sz="2400" i="1" lang="en-US">
                <a:solidFill>
                  <a:srgbClr val="FFFF00"/>
                </a:solidFill>
              </a:rPr>
              <a:t>Universitas Muhammadiyah Surakarta</a:t>
            </a:r>
          </a:p>
          <a:p>
            <a:pPr eaLnBrk="1" hangingPunct="1" indent="0" latinLnBrk="1" lvl="0" marL="0">
              <a:lnSpc>
                <a:spcPct val="80000"/>
              </a:lnSpc>
            </a:pPr>
            <a:r>
              <a:rPr altLang="en-US" sz="2400" lang="en-US">
                <a:solidFill>
                  <a:srgbClr val="FFFF00"/>
                </a:solidFill>
              </a:rPr>
              <a:t>email: za135@ums.ac.id</a:t>
            </a: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67" name=""/>
        <p:cNvGrpSpPr/>
        <p:nvPr/>
      </p:nvGrpSpPr>
      <p:grpSpPr>
        <a:xfrm rot="0">
          <a:off x="0" y="0"/>
          <a:ext cx="0" cy="0"/>
          <a:chOff x="0" y="0"/>
          <a:chExt cx="0" cy="0"/>
        </a:xfrm>
      </p:grpSpPr>
      <p:pic>
        <p:nvPicPr>
          <p:cNvPr id="2097161"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06"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solidFill>
                  <a:srgbClr val="FFFF00"/>
                </a:solidFill>
              </a:rPr>
              <a:t>Kesepadanan struktur</a:t>
            </a:r>
          </a:p>
          <a:p>
            <a:pPr eaLnBrk="1" hangingPunct="1" latinLnBrk="1" lvl="0"/>
            <a:r>
              <a:rPr altLang="en-US" lang="en-US">
                <a:solidFill>
                  <a:srgbClr val="FFFF00"/>
                </a:solidFill>
              </a:rPr>
              <a:t>Kesamaan bentuk</a:t>
            </a:r>
          </a:p>
          <a:p>
            <a:pPr eaLnBrk="1" hangingPunct="1" latinLnBrk="1" lvl="0"/>
            <a:r>
              <a:rPr altLang="en-US" lang="en-US">
                <a:solidFill>
                  <a:srgbClr val="FFFF00"/>
                </a:solidFill>
              </a:rPr>
              <a:t>Kehematan kata</a:t>
            </a:r>
          </a:p>
          <a:p>
            <a:pPr eaLnBrk="1" hangingPunct="1" latinLnBrk="1" lvl="0"/>
            <a:r>
              <a:rPr altLang="en-US" lang="en-US">
                <a:solidFill>
                  <a:srgbClr val="FFFF00"/>
                </a:solidFill>
              </a:rPr>
              <a:t>Kecermatan</a:t>
            </a:r>
          </a:p>
          <a:p>
            <a:pPr eaLnBrk="1" hangingPunct="1" latinLnBrk="1" lvl="0"/>
            <a:r>
              <a:rPr altLang="en-US" lang="en-US">
                <a:solidFill>
                  <a:srgbClr val="FFFF00"/>
                </a:solidFill>
              </a:rPr>
              <a:t>Kelogisan makna</a:t>
            </a:r>
          </a:p>
          <a:p>
            <a:pPr eaLnBrk="1" hangingPunct="1" latinLnBrk="1" lvl="0"/>
            <a:endParaRPr altLang="en-US"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68" name=""/>
        <p:cNvGrpSpPr/>
        <p:nvPr/>
      </p:nvGrpSpPr>
      <p:grpSpPr>
        <a:xfrm rot="0">
          <a:off x="0" y="0"/>
          <a:ext cx="0" cy="0"/>
          <a:chOff x="0" y="0"/>
          <a:chExt cx="0" cy="0"/>
        </a:xfrm>
      </p:grpSpPr>
      <p:pic>
        <p:nvPicPr>
          <p:cNvPr id="2097162"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07"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Kesepadanan struktur ditunjukkan dengan </a:t>
            </a:r>
            <a:r>
              <a:rPr altLang="en-US" lang="en-US"/>
              <a:t>kejelasan</a:t>
            </a:r>
            <a:r>
              <a:rPr altLang="en-US" lang="en-US"/>
              <a:t> </a:t>
            </a:r>
            <a:r>
              <a:rPr altLang="en-US" i="1" lang="en-US"/>
              <a:t>subjek </a:t>
            </a:r>
            <a:r>
              <a:rPr altLang="en-US" lang="en-US"/>
              <a:t>dan </a:t>
            </a:r>
            <a:r>
              <a:rPr altLang="en-US" i="1" lang="en-US"/>
              <a:t>predikat</a:t>
            </a:r>
            <a:r>
              <a:rPr altLang="en-US" i="1" lang="en-US"/>
              <a:t>.</a:t>
            </a:r>
          </a:p>
          <a:p>
            <a:pPr eaLnBrk="1" hangingPunct="1" latinLnBrk="1" lvl="0"/>
            <a:r>
              <a:rPr altLang="en-US" i="1" lang="en-US"/>
              <a:t>Misalnya:</a:t>
            </a:r>
          </a:p>
          <a:p>
            <a:pPr eaLnBrk="1" hangingPunct="1" latinLnBrk="1" lvl="0">
              <a:buNone/>
            </a:pPr>
            <a:r>
              <a:rPr altLang="en-US" i="1" lang="en-US"/>
              <a:t> </a:t>
            </a:r>
            <a:r>
              <a:rPr altLang="en-US" i="1" lang="en-US"/>
              <a:t>* </a:t>
            </a:r>
            <a:r>
              <a:rPr altLang="en-US" lang="en-US">
                <a:solidFill>
                  <a:srgbClr val="FF0000"/>
                </a:solidFill>
              </a:rPr>
              <a:t>Kepada</a:t>
            </a:r>
            <a:r>
              <a:rPr altLang="en-US" lang="en-US"/>
              <a:t> </a:t>
            </a:r>
            <a:r>
              <a:rPr altLang="en-US" lang="en-US"/>
              <a:t>para peserta </a:t>
            </a:r>
            <a:r>
              <a:rPr altLang="en-US" lang="en-US"/>
              <a:t>seminar </a:t>
            </a:r>
            <a:r>
              <a:rPr altLang="en-US" lang="en-US"/>
              <a:t>dipersilakan </a:t>
            </a:r>
          </a:p>
          <a:p>
            <a:pPr eaLnBrk="1" hangingPunct="1" latinLnBrk="1" lvl="0">
              <a:buNone/>
            </a:pPr>
            <a:r>
              <a:rPr altLang="en-US" lang="en-US"/>
              <a:t> </a:t>
            </a:r>
            <a:r>
              <a:rPr altLang="en-US" lang="en-US"/>
              <a:t>   masuk.</a:t>
            </a:r>
          </a:p>
          <a:p>
            <a:pPr eaLnBrk="1" hangingPunct="1" latinLnBrk="1" lvl="0">
              <a:buNone/>
            </a:pPr>
            <a:r>
              <a:rPr altLang="en-US" lang="en-US"/>
              <a:t>   = </a:t>
            </a:r>
            <a:r>
              <a:rPr altLang="en-US" lang="en-US">
                <a:solidFill>
                  <a:srgbClr val="FFFF00"/>
                </a:solidFill>
              </a:rPr>
              <a:t>Para </a:t>
            </a:r>
            <a:r>
              <a:rPr altLang="en-US" lang="en-US">
                <a:solidFill>
                  <a:srgbClr val="FFFF00"/>
                </a:solidFill>
              </a:rPr>
              <a:t>peserta</a:t>
            </a:r>
            <a:r>
              <a:rPr altLang="en-US" lang="en-US"/>
              <a:t> </a:t>
            </a:r>
            <a:r>
              <a:rPr altLang="en-US" lang="en-US"/>
              <a:t>seminar </a:t>
            </a:r>
            <a:r>
              <a:rPr altLang="en-US" lang="en-US"/>
              <a:t>dipersilakan </a:t>
            </a:r>
            <a:r>
              <a:rPr altLang="en-US" lang="en-US"/>
              <a:t>masuk.</a:t>
            </a:r>
          </a:p>
          <a:p>
            <a:pPr eaLnBrk="1" hangingPunct="1" latinLnBrk="1" lvl="0"/>
            <a:r>
              <a:rPr altLang="en-US" lang="en-US"/>
              <a:t>* </a:t>
            </a:r>
            <a:r>
              <a:rPr altLang="en-US" lang="en-US">
                <a:solidFill>
                  <a:srgbClr val="FF0000"/>
                </a:solidFill>
              </a:rPr>
              <a:t>Penelitian itu</a:t>
            </a:r>
            <a:r>
              <a:rPr altLang="en-US" lang="en-US"/>
              <a:t> </a:t>
            </a:r>
            <a:r>
              <a:rPr altLang="en-US" lang="en-US"/>
              <a:t>mahasiswa </a:t>
            </a:r>
            <a:r>
              <a:rPr altLang="en-US" lang="en-US"/>
              <a:t>dibantu </a:t>
            </a:r>
            <a:r>
              <a:rPr altLang="en-US" lang="en-US"/>
              <a:t>dosen.</a:t>
            </a:r>
          </a:p>
          <a:p>
            <a:pPr eaLnBrk="1" hangingPunct="1" latinLnBrk="1" lvl="0"/>
            <a:r>
              <a:rPr altLang="en-US" lang="en-US"/>
              <a:t>= </a:t>
            </a:r>
            <a:r>
              <a:rPr altLang="en-US" lang="en-US">
                <a:solidFill>
                  <a:srgbClr val="FFFF00"/>
                </a:solidFill>
              </a:rPr>
              <a:t>Dalam penelitian itu</a:t>
            </a:r>
            <a:r>
              <a:rPr altLang="en-US" lang="en-US"/>
              <a:t>, mahasiwa dibantu dosen.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69" name=""/>
        <p:cNvGrpSpPr/>
        <p:nvPr/>
      </p:nvGrpSpPr>
      <p:grpSpPr>
        <a:xfrm rot="0">
          <a:off x="0" y="0"/>
          <a:ext cx="0" cy="0"/>
          <a:chOff x="0" y="0"/>
          <a:chExt cx="0" cy="0"/>
        </a:xfrm>
      </p:grpSpPr>
      <p:pic>
        <p:nvPicPr>
          <p:cNvPr id="2097163"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08"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3600" lang="en-US"/>
              <a:t>Kesamaan bentuk dapat pula disebut kepararelan bentuk</a:t>
            </a:r>
          </a:p>
          <a:p>
            <a:pPr eaLnBrk="1" hangingPunct="1" latinLnBrk="1" lvl="0"/>
            <a:r>
              <a:rPr altLang="en-US" sz="2400" lang="en-US"/>
              <a:t>Misalnya: Tahapan penelitian meliputi </a:t>
            </a:r>
            <a:r>
              <a:rPr altLang="en-US" sz="2400" i="1" lang="en-US">
                <a:solidFill>
                  <a:srgbClr val="FF0000"/>
                </a:solidFill>
              </a:rPr>
              <a:t>pengumpulan data, menganalisis data, dan menyimpulkan hasil analisis</a:t>
            </a:r>
            <a:r>
              <a:rPr altLang="en-US" sz="2400" i="1" lang="en-US"/>
              <a:t>.</a:t>
            </a:r>
          </a:p>
          <a:p>
            <a:pPr eaLnBrk="1" hangingPunct="1" latinLnBrk="1" lvl="0"/>
            <a:r>
              <a:rPr altLang="en-US" sz="2400" lang="en-US"/>
              <a:t>Tahapan penelitian meliputi </a:t>
            </a:r>
            <a:r>
              <a:rPr altLang="en-US" sz="2400" i="1" lang="en-US">
                <a:solidFill>
                  <a:srgbClr val="FFFF00"/>
                </a:solidFill>
              </a:rPr>
              <a:t>mengumpulkan data, menganalis data, dan meyimpulkan hasil analisis</a:t>
            </a:r>
            <a:r>
              <a:rPr altLang="en-US" sz="2400" i="1" lang="en-US"/>
              <a:t>.</a:t>
            </a:r>
          </a:p>
          <a:p>
            <a:pPr eaLnBrk="1" hangingPunct="1" latinLnBrk="1" lvl="0"/>
            <a:endParaRPr altLang="en-US" sz="360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70" name=""/>
        <p:cNvGrpSpPr/>
        <p:nvPr/>
      </p:nvGrpSpPr>
      <p:grpSpPr>
        <a:xfrm rot="0">
          <a:off x="0" y="0"/>
          <a:ext cx="0" cy="0"/>
          <a:chOff x="0" y="0"/>
          <a:chExt cx="0" cy="0"/>
        </a:xfrm>
      </p:grpSpPr>
      <p:pic>
        <p:nvPicPr>
          <p:cNvPr id="2097164"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46200"/>
          </a:xfrm>
          <a:prstGeom prst="rect"/>
          <a:noFill/>
          <a:ln>
            <a:noFill/>
          </a:ln>
        </p:spPr>
      </p:pic>
      <p:sp>
        <p:nvSpPr>
          <p:cNvPr id="1048609" name=""/>
          <p:cNvSpPr/>
          <p:nvPr>
            <p:ph sz="full" idx="1"/>
          </p:nvPr>
        </p:nvSpPr>
        <p:spPr>
          <a:xfrm rot="0">
            <a:off x="304800" y="1219200"/>
            <a:ext cx="8610600" cy="53181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indent="-136525" latinLnBrk="1" lvl="0" marL="136525">
              <a:buNone/>
            </a:pPr>
            <a:r>
              <a:rPr altLang="en-US" b="1" lang="en-US"/>
              <a:t>Misalnya:</a:t>
            </a:r>
          </a:p>
          <a:p>
            <a:pPr eaLnBrk="1" hangingPunct="1" indent="-136525" latinLnBrk="1" lvl="0" marL="136525">
              <a:buNone/>
            </a:pPr>
            <a:r>
              <a:rPr altLang="en-US" b="1" lang="en-US"/>
              <a:t>*Mahasiswa mampu </a:t>
            </a:r>
            <a:r>
              <a:rPr altLang="en-US" b="1" lang="en-US">
                <a:solidFill>
                  <a:srgbClr val="FF0000"/>
                </a:solidFill>
              </a:rPr>
              <a:t>menjelaskan sistem produksi dan menjelaskan biaya produksi</a:t>
            </a:r>
            <a:r>
              <a:rPr altLang="en-US" b="1" lang="en-US"/>
              <a:t> </a:t>
            </a:r>
          </a:p>
          <a:p>
            <a:pPr eaLnBrk="1" hangingPunct="1" indent="-136525" latinLnBrk="1" lvl="0" marL="136525">
              <a:buNone/>
            </a:pPr>
            <a:r>
              <a:rPr altLang="en-US" b="1" lang="en-US"/>
              <a:t>*Mahasiswa mampu </a:t>
            </a:r>
            <a:r>
              <a:rPr altLang="en-US" b="1" lang="en-US">
                <a:solidFill>
                  <a:srgbClr val="FFFF00"/>
                </a:solidFill>
              </a:rPr>
              <a:t>menjelaskan sistem dan biaya produksi</a:t>
            </a:r>
            <a:r>
              <a:rPr altLang="en-US" b="1" lang="en-US"/>
              <a:t>.</a:t>
            </a:r>
          </a:p>
          <a:p>
            <a:pPr eaLnBrk="1" hangingPunct="1" indent="-136525" latinLnBrk="1" lvl="0" marL="136525">
              <a:buNone/>
            </a:pPr>
            <a:r>
              <a:rPr altLang="en-US" lang="en-US">
                <a:solidFill>
                  <a:srgbClr val="92D050"/>
                </a:solidFill>
              </a:rPr>
              <a:t>Setelah </a:t>
            </a:r>
            <a:r>
              <a:rPr altLang="en-US" lang="en-US">
                <a:solidFill>
                  <a:srgbClr val="FF0000"/>
                </a:solidFill>
              </a:rPr>
              <a:t>peserta pelatihan</a:t>
            </a:r>
            <a:r>
              <a:rPr altLang="en-US" lang="en-US">
                <a:solidFill>
                  <a:srgbClr val="92D050"/>
                </a:solidFill>
              </a:rPr>
              <a:t> mengikuti pemaparan ini, </a:t>
            </a:r>
            <a:r>
              <a:rPr altLang="en-US" lang="en-US">
                <a:solidFill>
                  <a:srgbClr val="FF0000"/>
                </a:solidFill>
              </a:rPr>
              <a:t>peserta pelatihan</a:t>
            </a:r>
            <a:r>
              <a:rPr altLang="en-US" lang="en-US">
                <a:solidFill>
                  <a:srgbClr val="92D050"/>
                </a:solidFill>
              </a:rPr>
              <a:t> mampu menggunakan bahasa yang berterima dalam mengembangkan buku ajar?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71" name=""/>
        <p:cNvGrpSpPr/>
        <p:nvPr/>
      </p:nvGrpSpPr>
      <p:grpSpPr>
        <a:xfrm rot="0">
          <a:off x="0" y="0"/>
          <a:ext cx="0" cy="0"/>
          <a:chOff x="0" y="0"/>
          <a:chExt cx="0" cy="0"/>
        </a:xfrm>
      </p:grpSpPr>
      <p:pic>
        <p:nvPicPr>
          <p:cNvPr id="2097165" name=""/>
          <p:cNvPicPr>
            <a:picLocks/>
          </p:cNvPicPr>
          <p:nvPr>
            <p:ph type="title" sz="full" idx="0"/>
          </p:nvPr>
        </p:nvPicPr>
        <p:blipFill>
          <a:blip xmlns:r="http://schemas.openxmlformats.org/officeDocument/2006/relationships" r:embed="rId1"/>
          <a:srcRect l="0" t="0" r="0" b="0"/>
          <a:stretch>
            <a:fillRect/>
          </a:stretch>
        </p:blipFill>
        <p:spPr>
          <a:xfrm rot="0">
            <a:off x="457200" y="261937"/>
            <a:ext cx="8229600" cy="1158875"/>
          </a:xfrm>
          <a:prstGeom prst="rect"/>
          <a:noFill/>
          <a:ln>
            <a:noFill/>
          </a:ln>
        </p:spPr>
      </p:pic>
      <p:sp>
        <p:nvSpPr>
          <p:cNvPr id="1048610" name=""/>
          <p:cNvSpPr/>
          <p:nvPr>
            <p:ph sz="full" idx="1"/>
          </p:nvPr>
        </p:nvSpPr>
        <p:spPr>
          <a:xfrm rot="0">
            <a:off x="457200" y="1295400"/>
            <a:ext cx="8229600" cy="50133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b="1" sz="3600" lang="en-US"/>
              <a:t>Dokter dan perawat </a:t>
            </a:r>
            <a:r>
              <a:rPr altLang="en-US" b="1" sz="3600" lang="en-US">
                <a:solidFill>
                  <a:srgbClr val="FF0000"/>
                </a:solidFill>
              </a:rPr>
              <a:t>melihat</a:t>
            </a:r>
            <a:r>
              <a:rPr altLang="en-US" b="1" sz="3600" lang="en-US"/>
              <a:t> peralatan medis sebelum digunakan</a:t>
            </a:r>
            <a:r>
              <a:rPr altLang="en-US" sz="3600" lang="en-US"/>
              <a:t>.</a:t>
            </a:r>
          </a:p>
          <a:p>
            <a:pPr eaLnBrk="1" hangingPunct="1" latinLnBrk="1" lvl="0"/>
            <a:r>
              <a:rPr altLang="en-US" b="1" sz="3200" lang="en-US"/>
              <a:t>Dokter dan perawat </a:t>
            </a:r>
            <a:r>
              <a:rPr altLang="en-US" b="1" sz="3200" lang="en-US">
                <a:solidFill>
                  <a:srgbClr val="FFFF00"/>
                </a:solidFill>
              </a:rPr>
              <a:t>megamati</a:t>
            </a:r>
            <a:r>
              <a:rPr altLang="en-US" b="1" sz="3200" lang="en-US"/>
              <a:t> </a:t>
            </a:r>
            <a:r>
              <a:rPr altLang="en-US" b="1" sz="3200" lang="en-US"/>
              <a:t> peralatan medis sebelum digunakan</a:t>
            </a:r>
            <a:r>
              <a:rPr altLang="en-US" sz="3200" lang="en-US"/>
              <a:t>.</a:t>
            </a:r>
          </a:p>
          <a:p>
            <a:pPr eaLnBrk="1" hangingPunct="1" latinLnBrk="1" lvl="0"/>
            <a:endParaRPr altLang="en-US" sz="48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72" name=""/>
        <p:cNvGrpSpPr/>
        <p:nvPr/>
      </p:nvGrpSpPr>
      <p:grpSpPr>
        <a:xfrm rot="0">
          <a:off x="0" y="0"/>
          <a:ext cx="0" cy="0"/>
          <a:chOff x="0" y="0"/>
          <a:chExt cx="0" cy="0"/>
        </a:xfrm>
      </p:grpSpPr>
      <p:pic>
        <p:nvPicPr>
          <p:cNvPr id="2097166"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11"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Kelogisan merupakan sesuatu yang bernalar atau masuk akal. </a:t>
            </a:r>
          </a:p>
          <a:p>
            <a:pPr eaLnBrk="1" hangingPunct="1" latinLnBrk="1" lvl="0"/>
            <a:r>
              <a:rPr altLang="en-US" sz="3600" lang="en-US"/>
              <a:t>*Untuk </a:t>
            </a:r>
            <a:r>
              <a:rPr altLang="en-US" sz="3600" i="1" lang="en-US">
                <a:solidFill>
                  <a:srgbClr val="FF0000"/>
                </a:solidFill>
              </a:rPr>
              <a:t>mempersingkat waktu</a:t>
            </a:r>
            <a:r>
              <a:rPr altLang="en-US" sz="3600" i="1" lang="en-US"/>
              <a:t>,</a:t>
            </a:r>
            <a:r>
              <a:rPr altLang="en-US" sz="3600" lang="en-US"/>
              <a:t> kita mulai diskusi.</a:t>
            </a:r>
          </a:p>
          <a:p>
            <a:pPr eaLnBrk="1" hangingPunct="1" latinLnBrk="1" lvl="0"/>
            <a:r>
              <a:rPr altLang="en-US" sz="3600" lang="en-US"/>
              <a:t>Untuk </a:t>
            </a:r>
            <a:r>
              <a:rPr altLang="en-US" sz="3600" i="1" lang="en-US">
                <a:solidFill>
                  <a:srgbClr val="FFFF00"/>
                </a:solidFill>
              </a:rPr>
              <a:t>mengefisienkan waktu</a:t>
            </a:r>
            <a:r>
              <a:rPr altLang="en-US" sz="3600" i="1" lang="en-US"/>
              <a:t>,</a:t>
            </a:r>
            <a:r>
              <a:rPr altLang="en-US" sz="3600" lang="en-US"/>
              <a:t> kita mulai diskusi.</a:t>
            </a:r>
          </a:p>
          <a:p>
            <a:pPr eaLnBrk="1" hangingPunct="1" latinLnBrk="1" lvl="0"/>
            <a:endParaRPr altLang="en-US"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73" name=""/>
        <p:cNvGrpSpPr/>
        <p:nvPr/>
      </p:nvGrpSpPr>
      <p:grpSpPr>
        <a:xfrm rot="0">
          <a:off x="0" y="0"/>
          <a:ext cx="0" cy="0"/>
          <a:chOff x="0" y="0"/>
          <a:chExt cx="0" cy="0"/>
        </a:xfrm>
      </p:grpSpPr>
      <p:pic>
        <p:nvPicPr>
          <p:cNvPr id="2097167"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12"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b="1" lang="en-US">
                <a:solidFill>
                  <a:srgbClr val="FFFF00"/>
                </a:solidFill>
              </a:rPr>
              <a:t>Ciri-Ciri Kalimat Tidak Efektif</a:t>
            </a:r>
          </a:p>
          <a:p>
            <a:pPr eaLnBrk="1" hangingPunct="1" latinLnBrk="1" lvl="0">
              <a:buNone/>
            </a:pPr>
            <a:r>
              <a:rPr altLang="en-US" lang="en-US"/>
              <a:t>1. Penggunaan kata </a:t>
            </a:r>
            <a:r>
              <a:rPr altLang="en-US" lang="en-US"/>
              <a:t>yang maknanya sama</a:t>
            </a:r>
          </a:p>
          <a:p>
            <a:pPr eaLnBrk="1" hangingPunct="1" latinLnBrk="1" lvl="0">
              <a:buNone/>
            </a:pPr>
            <a:r>
              <a:rPr altLang="en-US" lang="en-US"/>
              <a:t>2. Penggunaan </a:t>
            </a:r>
            <a:r>
              <a:rPr altLang="en-US" lang="en-US"/>
              <a:t>kata bentukan beserta maknanya</a:t>
            </a:r>
          </a:p>
          <a:p>
            <a:pPr eaLnBrk="1" hangingPunct="1" latinLnBrk="1" lvl="0">
              <a:buNone/>
            </a:pPr>
            <a:r>
              <a:rPr altLang="en-US" lang="en-US"/>
              <a:t>3. Penggunaan konjungsi </a:t>
            </a:r>
            <a:r>
              <a:rPr altLang="en-US" lang="en-US"/>
              <a:t>yang </a:t>
            </a:r>
            <a:r>
              <a:rPr altLang="en-US" lang="en-US"/>
              <a:t>semakna</a:t>
            </a:r>
          </a:p>
          <a:p>
            <a:pPr eaLnBrk="1" hangingPunct="1" latinLnBrk="1" lvl="0">
              <a:buNone/>
            </a:pPr>
            <a:r>
              <a:rPr altLang="en-US" lang="en-US"/>
              <a:t>4. Penggunaan </a:t>
            </a:r>
            <a:r>
              <a:rPr altLang="en-US" lang="en-US"/>
              <a:t>subjek yang berlebihan</a:t>
            </a:r>
          </a:p>
          <a:p>
            <a:pPr eaLnBrk="1" hangingPunct="1" latinLnBrk="1" lvl="0"/>
            <a:endParaRPr altLang="en-US"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74" name=""/>
        <p:cNvGrpSpPr/>
        <p:nvPr/>
      </p:nvGrpSpPr>
      <p:grpSpPr>
        <a:xfrm rot="0">
          <a:off x="0" y="0"/>
          <a:ext cx="0" cy="0"/>
          <a:chOff x="0" y="0"/>
          <a:chExt cx="0" cy="0"/>
        </a:xfrm>
      </p:grpSpPr>
      <p:pic>
        <p:nvPicPr>
          <p:cNvPr id="2097168"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146175"/>
          </a:xfrm>
          <a:prstGeom prst="rect"/>
          <a:noFill/>
          <a:ln>
            <a:noFill/>
          </a:ln>
        </p:spPr>
      </p:pic>
      <p:sp>
        <p:nvSpPr>
          <p:cNvPr id="1048613"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*Bahasa  </a:t>
            </a:r>
            <a:r>
              <a:rPr altLang="en-US" b="1" lang="en-US">
                <a:solidFill>
                  <a:srgbClr val="FF0000"/>
                </a:solidFill>
              </a:rPr>
              <a:t>merupakan adalah</a:t>
            </a:r>
            <a:r>
              <a:rPr altLang="en-US" b="1" lang="en-US"/>
              <a:t> alat komunikasi antaranggota komunitas</a:t>
            </a:r>
            <a:r>
              <a:rPr altLang="en-US" lang="en-US"/>
              <a:t>.</a:t>
            </a:r>
          </a:p>
          <a:p>
            <a:pPr eaLnBrk="1" hangingPunct="1" latinLnBrk="1" lvl="0"/>
            <a:r>
              <a:rPr altLang="en-US" lang="en-US"/>
              <a:t>= </a:t>
            </a:r>
            <a:r>
              <a:rPr altLang="en-US" lang="en-US"/>
              <a:t>Bahasa  </a:t>
            </a:r>
            <a:r>
              <a:rPr altLang="en-US" b="1" lang="en-US">
                <a:solidFill>
                  <a:srgbClr val="FFFF00"/>
                </a:solidFill>
              </a:rPr>
              <a:t>adalah</a:t>
            </a:r>
            <a:r>
              <a:rPr altLang="en-US" b="1" lang="en-US"/>
              <a:t> alat komunikasi antaranggota komunitas</a:t>
            </a:r>
            <a:r>
              <a:rPr altLang="en-US" lang="en-US"/>
              <a:t>.</a:t>
            </a:r>
          </a:p>
          <a:p>
            <a:pPr eaLnBrk="1" hangingPunct="1" latinLnBrk="1" lvl="0"/>
            <a:r>
              <a:rPr altLang="en-US" lang="en-US"/>
              <a:t>*Mahasiswa belajar dengan serius </a:t>
            </a:r>
            <a:r>
              <a:rPr altLang="en-US" lang="en-US">
                <a:solidFill>
                  <a:srgbClr val="FF0000"/>
                </a:solidFill>
              </a:rPr>
              <a:t>demi untuk</a:t>
            </a:r>
            <a:r>
              <a:rPr altLang="en-US" lang="en-US"/>
              <a:t> mendapatkan nilai baik.</a:t>
            </a:r>
          </a:p>
          <a:p>
            <a:pPr eaLnBrk="1" hangingPunct="1" latinLnBrk="1" lvl="0"/>
            <a:r>
              <a:rPr altLang="en-US" lang="en-US"/>
              <a:t>=Mahasiswa </a:t>
            </a:r>
            <a:r>
              <a:rPr altLang="en-US" lang="en-US"/>
              <a:t>belajar dengan serius </a:t>
            </a:r>
            <a:r>
              <a:rPr altLang="en-US" lang="en-US">
                <a:solidFill>
                  <a:srgbClr val="FFFF00"/>
                </a:solidFill>
              </a:rPr>
              <a:t>demi </a:t>
            </a:r>
            <a:r>
              <a:rPr altLang="en-US" lang="en-US"/>
              <a:t>mendapatkan </a:t>
            </a:r>
            <a:r>
              <a:rPr altLang="en-US" lang="en-US"/>
              <a:t>nilai </a:t>
            </a:r>
            <a:r>
              <a:rPr altLang="en-US" lang="en-US"/>
              <a:t>baik.</a:t>
            </a:r>
          </a:p>
          <a:p>
            <a:pPr eaLnBrk="1" hangingPunct="1" latinLnBrk="1" lvl="0">
              <a:buNone/>
            </a:pPr>
            <a:endParaRPr altLang="en-US" lang="en-US"/>
          </a:p>
          <a:p>
            <a:pPr eaLnBrk="1" hangingPunct="1" latinLnBrk="1" lvl="0"/>
            <a:endParaRPr altLang="en-US" sz="20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pic>
        <p:nvPicPr>
          <p:cNvPr id="2097169"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146175"/>
          </a:xfrm>
          <a:prstGeom prst="rect"/>
          <a:noFill/>
          <a:ln>
            <a:noFill/>
          </a:ln>
        </p:spPr>
      </p:pic>
      <p:sp>
        <p:nvSpPr>
          <p:cNvPr id="1048614"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4000" lang="en-US"/>
              <a:t>Rapat dihadiri </a:t>
            </a:r>
            <a:r>
              <a:rPr altLang="en-US" b="1" sz="4000" lang="en-US">
                <a:solidFill>
                  <a:srgbClr val="FF0000"/>
                </a:solidFill>
              </a:rPr>
              <a:t>para dosen-dosen</a:t>
            </a:r>
            <a:r>
              <a:rPr altLang="en-US" b="1" sz="4000" lang="en-US"/>
              <a:t>.</a:t>
            </a:r>
          </a:p>
          <a:p>
            <a:pPr eaLnBrk="1" hangingPunct="1" latinLnBrk="1" lvl="0"/>
            <a:r>
              <a:rPr altLang="en-US" b="1" sz="4000" lang="en-US"/>
              <a:t>= Rapat dihadiri </a:t>
            </a:r>
            <a:r>
              <a:rPr altLang="en-US" b="1" sz="4000" lang="en-US">
                <a:solidFill>
                  <a:srgbClr val="FFFF00"/>
                </a:solidFill>
              </a:rPr>
              <a:t>para dosen</a:t>
            </a:r>
            <a:r>
              <a:rPr altLang="en-US" b="1" sz="4000" lang="en-US"/>
              <a:t>.</a:t>
            </a:r>
          </a:p>
          <a:p>
            <a:pPr eaLnBrk="1" hangingPunct="1" latinLnBrk="1" lvl="0"/>
            <a:endParaRPr altLang="en-US"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76" name=""/>
        <p:cNvGrpSpPr/>
        <p:nvPr/>
      </p:nvGrpSpPr>
      <p:grpSpPr>
        <a:xfrm rot="0">
          <a:off x="0" y="0"/>
          <a:ext cx="0" cy="0"/>
          <a:chOff x="0" y="0"/>
          <a:chExt cx="0" cy="0"/>
        </a:xfrm>
      </p:grpSpPr>
      <p:pic>
        <p:nvPicPr>
          <p:cNvPr id="2097170" name=""/>
          <p:cNvPicPr>
            <a:picLocks/>
          </p:cNvPicPr>
          <p:nvPr>
            <p:ph type="title" sz="full" idx="0"/>
          </p:nvPr>
        </p:nvPicPr>
        <p:blipFill>
          <a:blip xmlns:r="http://schemas.openxmlformats.org/officeDocument/2006/relationships" r:embed="rId1"/>
          <a:srcRect l="0" t="0" r="0" b="0"/>
          <a:stretch>
            <a:fillRect/>
          </a:stretch>
        </p:blipFill>
        <p:spPr>
          <a:xfrm rot="0">
            <a:off x="231775" y="384175"/>
            <a:ext cx="8229600" cy="1139825"/>
          </a:xfrm>
          <a:prstGeom prst="rect"/>
          <a:noFill/>
          <a:ln>
            <a:noFill/>
          </a:ln>
        </p:spPr>
      </p:pic>
      <p:sp>
        <p:nvSpPr>
          <p:cNvPr id="1048615"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b="1" lang="en-US">
                <a:solidFill>
                  <a:srgbClr val="FF0000"/>
                </a:solidFill>
              </a:rPr>
              <a:t>Meskipun</a:t>
            </a:r>
            <a:r>
              <a:rPr altLang="en-US" b="1" lang="en-US"/>
              <a:t> </a:t>
            </a:r>
            <a:r>
              <a:rPr altLang="en-US" lang="en-US"/>
              <a:t>demam, </a:t>
            </a:r>
            <a:r>
              <a:rPr altLang="en-US" b="1" lang="en-US">
                <a:solidFill>
                  <a:srgbClr val="FF0000"/>
                </a:solidFill>
              </a:rPr>
              <a:t>namun</a:t>
            </a:r>
            <a:r>
              <a:rPr altLang="en-US" b="1" lang="en-US"/>
              <a:t> Agus </a:t>
            </a:r>
            <a:r>
              <a:rPr altLang="en-US" lang="en-US"/>
              <a:t>tetap mampu mengerjakan tugasnya.</a:t>
            </a:r>
          </a:p>
          <a:p>
            <a:pPr eaLnBrk="1" hangingPunct="1" latinLnBrk="1" lvl="0"/>
            <a:r>
              <a:rPr altLang="en-US" lang="en-US"/>
              <a:t>= Agus demam, </a:t>
            </a:r>
            <a:r>
              <a:rPr altLang="en-US" b="1" lang="en-US">
                <a:solidFill>
                  <a:srgbClr val="FFFF00"/>
                </a:solidFill>
              </a:rPr>
              <a:t>namun</a:t>
            </a:r>
            <a:r>
              <a:rPr altLang="en-US" b="1" lang="en-US"/>
              <a:t> </a:t>
            </a:r>
            <a:r>
              <a:rPr altLang="en-US" lang="en-US"/>
              <a:t>tetap mampu mengerjakan tugasnya.</a:t>
            </a:r>
          </a:p>
          <a:p>
            <a:pPr eaLnBrk="1" hangingPunct="1" latinLnBrk="1" lvl="0"/>
            <a:r>
              <a:rPr altLang="en-US" b="1" lang="en-US">
                <a:solidFill>
                  <a:srgbClr val="FF0000"/>
                </a:solidFill>
              </a:rPr>
              <a:t>Jika</a:t>
            </a:r>
            <a:r>
              <a:rPr altLang="en-US" b="1" lang="en-US"/>
              <a:t> </a:t>
            </a:r>
            <a:r>
              <a:rPr altLang="en-US" lang="en-US"/>
              <a:t>bekerja dengan keras, </a:t>
            </a:r>
            <a:r>
              <a:rPr altLang="en-US" b="1" lang="en-US">
                <a:solidFill>
                  <a:srgbClr val="FF0000"/>
                </a:solidFill>
              </a:rPr>
              <a:t>maka</a:t>
            </a:r>
            <a:r>
              <a:rPr altLang="en-US" b="1" lang="en-US"/>
              <a:t> </a:t>
            </a:r>
            <a:r>
              <a:rPr altLang="en-US" lang="en-US"/>
              <a:t>kamu pasti berhasil.</a:t>
            </a:r>
          </a:p>
          <a:p>
            <a:pPr eaLnBrk="1" hangingPunct="1" latinLnBrk="1" lvl="0"/>
            <a:r>
              <a:rPr altLang="en-US" b="1" lang="en-US"/>
              <a:t>= Jika </a:t>
            </a:r>
            <a:r>
              <a:rPr altLang="en-US" lang="en-US"/>
              <a:t>bekerja dengan keras, </a:t>
            </a:r>
            <a:r>
              <a:rPr altLang="en-US" b="1" lang="en-US"/>
              <a:t> </a:t>
            </a:r>
            <a:r>
              <a:rPr altLang="en-US" lang="en-US"/>
              <a:t>kamu pasti berhasil.</a:t>
            </a:r>
          </a:p>
          <a:p>
            <a:pPr eaLnBrk="1" hangingPunct="1" latinLnBrk="1" lvl="0"/>
            <a:endParaRPr altLang="en-US"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50" name=""/>
        <p:cNvGrpSpPr/>
        <p:nvPr/>
      </p:nvGrpSpPr>
      <p:grpSpPr>
        <a:xfrm rot="0">
          <a:off x="0" y="0"/>
          <a:ext cx="0" cy="0"/>
          <a:chOff x="0" y="0"/>
          <a:chExt cx="0" cy="0"/>
        </a:xfrm>
      </p:grpSpPr>
      <p:pic>
        <p:nvPicPr>
          <p:cNvPr id="2097153" name=""/>
          <p:cNvPicPr>
            <a:picLocks/>
          </p:cNvPicPr>
          <p:nvPr>
            <p:ph type="ctrTitle" sz="full" idx="6"/>
          </p:nvPr>
        </p:nvPicPr>
        <p:blipFill>
          <a:blip xmlns:r="http://schemas.openxmlformats.org/officeDocument/2006/relationships" r:embed="rId1"/>
          <a:srcRect l="0" t="0" r="0" b="0"/>
          <a:stretch>
            <a:fillRect/>
          </a:stretch>
        </p:blipFill>
        <p:spPr>
          <a:xfrm rot="0">
            <a:off x="463550" y="-249237"/>
            <a:ext cx="8229600" cy="2687637"/>
          </a:xfrm>
          <a:prstGeom prst="rect"/>
          <a:noFill/>
          <a:ln>
            <a:noFill/>
          </a:ln>
        </p:spPr>
      </p:pic>
      <p:sp>
        <p:nvSpPr>
          <p:cNvPr id="1048584" name=""/>
          <p:cNvSpPr/>
          <p:nvPr>
            <p:ph type="subTitle" sz="full" idx="7"/>
          </p:nvPr>
        </p:nvSpPr>
        <p:spPr>
          <a:xfrm rot="0">
            <a:off x="381000" y="2514600"/>
            <a:ext cx="8382000" cy="36576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eaLnBrk="1" hangingPunct="1" indent="0" latinLnBrk="1" lvl="0" marL="0">
              <a:lnSpc>
                <a:spcPct val="80000"/>
              </a:lnSpc>
            </a:pPr>
            <a:r>
              <a:rPr altLang="en-US" sz="5400" lang="en-US">
                <a:solidFill>
                  <a:srgbClr val="FFFF00"/>
                </a:solidFill>
              </a:rPr>
              <a:t>A System of Communication in a Particular Country or Community</a:t>
            </a: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77" name=""/>
        <p:cNvGrpSpPr/>
        <p:nvPr/>
      </p:nvGrpSpPr>
      <p:grpSpPr>
        <a:xfrm rot="0">
          <a:off x="0" y="0"/>
          <a:ext cx="0" cy="0"/>
          <a:chOff x="0" y="0"/>
          <a:chExt cx="0" cy="0"/>
        </a:xfrm>
      </p:grpSpPr>
      <p:pic>
        <p:nvPicPr>
          <p:cNvPr id="2097171"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146175"/>
          </a:xfrm>
          <a:prstGeom prst="rect"/>
          <a:noFill/>
          <a:ln>
            <a:noFill/>
          </a:ln>
        </p:spPr>
      </p:pic>
      <p:sp>
        <p:nvSpPr>
          <p:cNvPr id="1048616"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b="1" sz="3600" lang="en-US"/>
              <a:t>*Saya</a:t>
            </a:r>
            <a:r>
              <a:rPr altLang="en-US" b="1" sz="3600" lang="en-US"/>
              <a:t> </a:t>
            </a:r>
            <a:r>
              <a:rPr altLang="en-US" sz="3600" lang="en-US"/>
              <a:t>berdoa sebelum </a:t>
            </a:r>
            <a:r>
              <a:rPr altLang="en-US" b="1" sz="3600" lang="en-US">
                <a:solidFill>
                  <a:srgbClr val="FF0000"/>
                </a:solidFill>
              </a:rPr>
              <a:t>saya</a:t>
            </a:r>
            <a:r>
              <a:rPr altLang="en-US" b="1" sz="3600" lang="en-US"/>
              <a:t> </a:t>
            </a:r>
            <a:r>
              <a:rPr altLang="en-US" b="1" sz="3600" lang="en-US"/>
              <a:t>belajar.</a:t>
            </a:r>
          </a:p>
          <a:p>
            <a:pPr eaLnBrk="1" hangingPunct="1" latinLnBrk="1" lvl="0"/>
            <a:r>
              <a:rPr altLang="en-US" b="1" sz="3600" lang="en-US"/>
              <a:t>= Saya </a:t>
            </a:r>
            <a:r>
              <a:rPr altLang="en-US" sz="3600" lang="en-US"/>
              <a:t>berdoa sebelum </a:t>
            </a:r>
            <a:r>
              <a:rPr altLang="en-US" b="1" sz="3600" lang="en-US"/>
              <a:t>belajar.</a:t>
            </a:r>
          </a:p>
          <a:p>
            <a:pPr eaLnBrk="1" hangingPunct="1" latinLnBrk="1" lvl="0">
              <a:buNone/>
            </a:pPr>
            <a:endParaRPr altLang="en-US" sz="3600" lang="en-US"/>
          </a:p>
          <a:p>
            <a:pPr eaLnBrk="1" hangingPunct="1" latinLnBrk="1" lvl="0"/>
            <a:r>
              <a:rPr altLang="en-US" b="1" sz="3200" lang="en-US">
                <a:solidFill>
                  <a:srgbClr val="FF0000"/>
                </a:solidFill>
              </a:rPr>
              <a:t>*Yuni</a:t>
            </a:r>
            <a:r>
              <a:rPr altLang="en-US" b="1" sz="3200" lang="en-US"/>
              <a:t> </a:t>
            </a:r>
            <a:r>
              <a:rPr altLang="en-US" b="1" sz="3200" lang="en-US"/>
              <a:t> </a:t>
            </a:r>
            <a:r>
              <a:rPr altLang="en-US" sz="3200" lang="en-US"/>
              <a:t>menulis </a:t>
            </a:r>
            <a:r>
              <a:rPr altLang="en-US" sz="3200" lang="en-US"/>
              <a:t>puisi setelah</a:t>
            </a:r>
            <a:r>
              <a:rPr altLang="en-US" sz="3200" lang="en-US"/>
              <a:t> </a:t>
            </a:r>
            <a:r>
              <a:rPr altLang="en-US" sz="3200" lang="en-US">
                <a:solidFill>
                  <a:srgbClr val="FF0000"/>
                </a:solidFill>
              </a:rPr>
              <a:t>Yuni</a:t>
            </a:r>
            <a:r>
              <a:rPr altLang="en-US" sz="3200" lang="en-US"/>
              <a:t> </a:t>
            </a:r>
            <a:r>
              <a:rPr altLang="en-US" b="1" sz="3200" lang="en-US"/>
              <a:t> </a:t>
            </a:r>
            <a:r>
              <a:rPr altLang="en-US" sz="3200" lang="en-US"/>
              <a:t>menyimak lagu.</a:t>
            </a:r>
          </a:p>
          <a:p>
            <a:pPr eaLnBrk="1" hangingPunct="1" latinLnBrk="1" lvl="0"/>
            <a:r>
              <a:rPr altLang="en-US" b="1" sz="3200" lang="en-US"/>
              <a:t>= Yuni  </a:t>
            </a:r>
            <a:r>
              <a:rPr altLang="en-US" sz="3200" lang="en-US"/>
              <a:t>menulis puisi setelah menyimak lagu.</a:t>
            </a:r>
          </a:p>
          <a:p>
            <a:pPr eaLnBrk="1" hangingPunct="1" latinLnBrk="1" lvl="0"/>
            <a:endParaRPr altLang="en-US" sz="320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pic>
        <p:nvPicPr>
          <p:cNvPr id="2097172"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17"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solidFill>
                  <a:srgbClr val="FFFF00"/>
                </a:solidFill>
              </a:rPr>
              <a:t>Unsur-unsur inti kalimat antara lain. </a:t>
            </a:r>
          </a:p>
          <a:p>
            <a:pPr eaLnBrk="1" hangingPunct="1" latinLnBrk="1" lvl="0"/>
            <a:r>
              <a:rPr altLang="en-US" lang="en-US"/>
              <a:t>Subjek (S)</a:t>
            </a:r>
          </a:p>
          <a:p>
            <a:pPr eaLnBrk="1" hangingPunct="1" latinLnBrk="1" lvl="0"/>
            <a:r>
              <a:rPr altLang="en-US" lang="en-US"/>
              <a:t>Predikat (P)</a:t>
            </a:r>
          </a:p>
          <a:p>
            <a:pPr eaLnBrk="1" hangingPunct="1" latinLnBrk="1" lvl="0"/>
            <a:r>
              <a:rPr altLang="en-US" lang="en-US"/>
              <a:t>Objek (O)</a:t>
            </a:r>
          </a:p>
          <a:p>
            <a:pPr eaLnBrk="1" hangingPunct="1" latinLnBrk="1" lvl="0"/>
            <a:r>
              <a:rPr altLang="en-US" lang="en-US"/>
              <a:t>Keterangan (K)</a:t>
            </a:r>
          </a:p>
          <a:p>
            <a:pPr eaLnBrk="1" hangingPunct="1" latinLnBrk="1" lvl="0"/>
            <a:endParaRPr altLang="en-US"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79" name=""/>
        <p:cNvGrpSpPr/>
        <p:nvPr/>
      </p:nvGrpSpPr>
      <p:grpSpPr>
        <a:xfrm rot="0">
          <a:off x="0" y="0"/>
          <a:ext cx="0" cy="0"/>
          <a:chOff x="0" y="0"/>
          <a:chExt cx="0" cy="0"/>
        </a:xfrm>
      </p:grpSpPr>
      <p:pic>
        <p:nvPicPr>
          <p:cNvPr id="2097173"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18"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4800" lang="en-US"/>
              <a:t>Simple Sentence </a:t>
            </a:r>
          </a:p>
          <a:p>
            <a:pPr eaLnBrk="1" hangingPunct="1" latinLnBrk="1" lvl="0"/>
            <a:r>
              <a:rPr altLang="en-US" sz="4800" lang="en-US"/>
              <a:t>Compound Sentence</a:t>
            </a:r>
          </a:p>
          <a:p>
            <a:pPr eaLnBrk="1" hangingPunct="1" latinLnBrk="1" lvl="0"/>
            <a:r>
              <a:rPr altLang="en-US" sz="4800" lang="en-US"/>
              <a:t>Complex Sentence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80" name=""/>
        <p:cNvGrpSpPr/>
        <p:nvPr/>
      </p:nvGrpSpPr>
      <p:grpSpPr>
        <a:xfrm rot="0">
          <a:off x="0" y="0"/>
          <a:ext cx="0" cy="0"/>
          <a:chOff x="0" y="0"/>
          <a:chExt cx="0" cy="0"/>
        </a:xfrm>
      </p:grpSpPr>
      <p:pic>
        <p:nvPicPr>
          <p:cNvPr id="2097174"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19"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3600" lang="en-US"/>
              <a:t>Simple Sentence (Kalimat Tunggal).</a:t>
            </a:r>
          </a:p>
          <a:p>
            <a:pPr eaLnBrk="1" hangingPunct="1" latinLnBrk="1" lvl="0"/>
            <a:r>
              <a:rPr altLang="en-US" sz="3600" lang="en-US"/>
              <a:t>Terdiri atas S + P</a:t>
            </a:r>
          </a:p>
          <a:p>
            <a:pPr eaLnBrk="1" hangingPunct="1" latinLnBrk="1" lvl="0"/>
            <a:r>
              <a:rPr altLang="en-US" sz="3600" lang="en-US"/>
              <a:t>Misalnya: </a:t>
            </a:r>
            <a:r>
              <a:rPr altLang="en-US" sz="3600" lang="en-US">
                <a:solidFill>
                  <a:srgbClr val="FFFF00"/>
                </a:solidFill>
              </a:rPr>
              <a:t>Mahasiswa sedang membahas krisis ekonomi. </a:t>
            </a:r>
          </a:p>
          <a:p>
            <a:pPr eaLnBrk="1" hangingPunct="1" latinLnBrk="1" lvl="0"/>
            <a:r>
              <a:rPr altLang="en-US" sz="3600" lang="en-US">
                <a:solidFill>
                  <a:srgbClr val="92D050"/>
                </a:solidFill>
              </a:rPr>
              <a:t>Mahasiswa yang sedang membahas materi pembelajaran itu?</a:t>
            </a:r>
          </a:p>
          <a:p>
            <a:pPr eaLnBrk="1" hangingPunct="1" latinLnBrk="1" lvl="0"/>
            <a:endParaRPr altLang="en-US" sz="3600" lang="en-US">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81" name=""/>
        <p:cNvGrpSpPr/>
        <p:nvPr/>
      </p:nvGrpSpPr>
      <p:grpSpPr>
        <a:xfrm rot="0">
          <a:off x="0" y="0"/>
          <a:ext cx="0" cy="0"/>
          <a:chOff x="0" y="0"/>
          <a:chExt cx="0" cy="0"/>
        </a:xfrm>
      </p:grpSpPr>
      <p:pic>
        <p:nvPicPr>
          <p:cNvPr id="2097175"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20"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Compound Sentence (Kalimat Majemuk Setara)</a:t>
            </a:r>
          </a:p>
          <a:p>
            <a:pPr eaLnBrk="1" hangingPunct="1" latinLnBrk="1" lvl="0"/>
            <a:r>
              <a:rPr altLang="en-US" lang="en-US"/>
              <a:t>Gabungan dari dua kalimat tunggal dengan menggunakan konjungsi setara, misalnya </a:t>
            </a:r>
            <a:r>
              <a:rPr altLang="en-US" i="1" lang="en-US"/>
              <a:t>dan</a:t>
            </a:r>
            <a:r>
              <a:rPr altLang="en-US" lang="en-US"/>
              <a:t>, dan </a:t>
            </a:r>
            <a:r>
              <a:rPr altLang="en-US" i="1" lang="en-US"/>
              <a:t>tetapi</a:t>
            </a:r>
            <a:r>
              <a:rPr altLang="en-US" lang="en-US"/>
              <a:t>. </a:t>
            </a:r>
          </a:p>
          <a:p>
            <a:pPr eaLnBrk="1" hangingPunct="1" latinLnBrk="1" lvl="0"/>
            <a:r>
              <a:rPr altLang="en-US" lang="en-US"/>
              <a:t>Misalnya:</a:t>
            </a:r>
          </a:p>
          <a:p>
            <a:pPr eaLnBrk="1" hangingPunct="1" latinLnBrk="1" lvl="0"/>
            <a:r>
              <a:rPr altLang="en-US" lang="en-US"/>
              <a:t>Mahasiswa senang membaca, </a:t>
            </a:r>
            <a:r>
              <a:rPr altLang="en-US" lang="en-US">
                <a:solidFill>
                  <a:srgbClr val="FFFF00"/>
                </a:solidFill>
              </a:rPr>
              <a:t>tetapi</a:t>
            </a:r>
            <a:r>
              <a:rPr altLang="en-US" lang="en-US"/>
              <a:t> dosennya senang menulis.</a:t>
            </a:r>
          </a:p>
          <a:p>
            <a:pPr eaLnBrk="1" hangingPunct="1" latinLnBrk="1" lvl="0"/>
            <a:endParaRPr altLang="en-US" lang="en-US"/>
          </a:p>
          <a:p>
            <a:pPr eaLnBrk="1" hangingPunct="1" latinLnBrk="1" lvl="0"/>
            <a:endParaRPr altLang="en-US" lang="en-US"/>
          </a:p>
          <a:p>
            <a:pPr eaLnBrk="1" hangingPunct="1" latinLnBrk="1" lvl="0"/>
            <a:endParaRPr altLang="en-US"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82" name=""/>
        <p:cNvGrpSpPr/>
        <p:nvPr/>
      </p:nvGrpSpPr>
      <p:grpSpPr>
        <a:xfrm rot="0">
          <a:off x="0" y="0"/>
          <a:ext cx="0" cy="0"/>
          <a:chOff x="0" y="0"/>
          <a:chExt cx="0" cy="0"/>
        </a:xfrm>
      </p:grpSpPr>
      <p:pic>
        <p:nvPicPr>
          <p:cNvPr id="2097176"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21"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3600" lang="en-US"/>
              <a:t>Complex Sentence (Kalimat Majemuk Bertingkat) terdiri atas induk kalimat dan anak kalimat</a:t>
            </a:r>
          </a:p>
          <a:p>
            <a:pPr eaLnBrk="1" hangingPunct="1" latinLnBrk="1" lvl="0"/>
            <a:r>
              <a:rPr altLang="en-US" sz="3600" lang="en-US"/>
              <a:t>Misalnya:</a:t>
            </a:r>
          </a:p>
          <a:p>
            <a:pPr eaLnBrk="1" hangingPunct="1" latinLnBrk="1" lvl="0"/>
            <a:r>
              <a:rPr altLang="en-US" sz="3600" lang="en-US">
                <a:solidFill>
                  <a:srgbClr val="92D050"/>
                </a:solidFill>
              </a:rPr>
              <a:t>Ketika</a:t>
            </a:r>
            <a:r>
              <a:rPr altLang="en-US" sz="3600" lang="en-US"/>
              <a:t> mahasiswa sedang berdiskusi, suasana kelas tampak tenang.</a:t>
            </a:r>
          </a:p>
          <a:p>
            <a:pPr eaLnBrk="1" hangingPunct="1" latinLnBrk="1" lvl="0"/>
            <a:endParaRPr altLang="en-US"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pic>
        <p:nvPicPr>
          <p:cNvPr id="2097177" name=""/>
          <p:cNvPicPr>
            <a:picLocks/>
          </p:cNvPicPr>
          <p:nvPr>
            <p:ph type="title" sz="full" idx="0"/>
          </p:nvPr>
        </p:nvPicPr>
        <p:blipFill>
          <a:blip xmlns:r="http://schemas.openxmlformats.org/officeDocument/2006/relationships" r:embed="rId1"/>
          <a:srcRect l="0" t="0" r="0" b="0"/>
          <a:stretch>
            <a:fillRect/>
          </a:stretch>
        </p:blipFill>
        <p:spPr>
          <a:xfrm rot="0">
            <a:off x="457200" y="-6350"/>
            <a:ext cx="8229600" cy="1670050"/>
          </a:xfrm>
          <a:prstGeom prst="rect"/>
          <a:noFill/>
          <a:ln>
            <a:noFill/>
          </a:ln>
        </p:spPr>
      </p:pic>
      <p:sp>
        <p:nvSpPr>
          <p:cNvPr id="1048622" name=""/>
          <p:cNvSpPr/>
          <p:nvPr>
            <p:ph sz="full" idx="1"/>
          </p:nvPr>
        </p:nvSpPr>
        <p:spPr>
          <a:xfrm rot="0">
            <a:off x="152400" y="1371600"/>
            <a:ext cx="8534400" cy="5257800"/>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2600" lang="en-US"/>
              <a:t>A </a:t>
            </a:r>
            <a:r>
              <a:rPr altLang="en-US" sz="2600" lang="en-US"/>
              <a:t>subdivision of a written composition that consists of one or more sentences, deals with </a:t>
            </a:r>
            <a:r>
              <a:rPr altLang="en-US" sz="2600" lang="en-US"/>
              <a:t>a single thought or topic, </a:t>
            </a:r>
            <a:r>
              <a:rPr altLang="en-US" sz="2600" lang="en-US"/>
              <a:t>and begins on a new usually indented line. </a:t>
            </a:r>
          </a:p>
          <a:p>
            <a:pPr eaLnBrk="1" hangingPunct="1" latinLnBrk="1" lvl="0"/>
            <a:r>
              <a:rPr altLang="en-US" sz="2600" lang="en-US"/>
              <a:t>Paragraf mengekspresikan </a:t>
            </a:r>
            <a:r>
              <a:rPr altLang="en-US" sz="2600" lang="en-US"/>
              <a:t>gagasan </a:t>
            </a:r>
            <a:r>
              <a:rPr altLang="en-US" sz="2600" lang="en-US"/>
              <a:t>tertulis, yang terdiri atas serangkaian </a:t>
            </a:r>
            <a:r>
              <a:rPr altLang="en-US" sz="2600" lang="en-US"/>
              <a:t>kalimat yang tersusun secara logis dalam suatu </a:t>
            </a:r>
            <a:r>
              <a:rPr altLang="en-US" sz="2600" lang="en-US"/>
              <a:t>kesatuan. </a:t>
            </a:r>
          </a:p>
          <a:p>
            <a:pPr eaLnBrk="1" hangingPunct="1" latinLnBrk="1" lvl="0">
              <a:buNone/>
            </a:pPr>
            <a:r>
              <a:rPr altLang="en-US" sz="2600" lang="en-US"/>
              <a:t>Misalnya: </a:t>
            </a:r>
            <a:r>
              <a:rPr altLang="en-US" sz="2600" lang="en-US"/>
              <a:t>*Modal untuk impor industri tekstil cukup besar. </a:t>
            </a:r>
            <a:r>
              <a:rPr altLang="en-US" sz="2600" lang="en-US">
                <a:solidFill>
                  <a:srgbClr val="FF0000"/>
                </a:solidFill>
              </a:rPr>
              <a:t>Dia</a:t>
            </a:r>
            <a:r>
              <a:rPr altLang="en-US" sz="2600" lang="en-US"/>
              <a:t> merupakan pinjaman dari perusahaan asing.</a:t>
            </a:r>
          </a:p>
          <a:p>
            <a:pPr eaLnBrk="1" hangingPunct="1" latinLnBrk="1" lvl="0">
              <a:buNone/>
            </a:pPr>
            <a:r>
              <a:rPr altLang="en-US" sz="2600" lang="en-US"/>
              <a:t>= Modal </a:t>
            </a:r>
            <a:r>
              <a:rPr altLang="en-US" sz="2600" lang="en-US"/>
              <a:t>untuk impor industri tekstil cukup </a:t>
            </a:r>
            <a:r>
              <a:rPr altLang="en-US" sz="2600" lang="en-US"/>
              <a:t>besar. </a:t>
            </a:r>
            <a:r>
              <a:rPr altLang="en-US" sz="2600" lang="en-US">
                <a:solidFill>
                  <a:srgbClr val="FFFF00"/>
                </a:solidFill>
              </a:rPr>
              <a:t>Modal ini</a:t>
            </a:r>
            <a:r>
              <a:rPr altLang="en-US" sz="2600" lang="en-US"/>
              <a:t> merupakan </a:t>
            </a:r>
            <a:r>
              <a:rPr altLang="en-US" sz="2600" lang="en-US"/>
              <a:t>pinjaman dari perusahaan </a:t>
            </a:r>
            <a:r>
              <a:rPr altLang="en-US" sz="2600" lang="en-US"/>
              <a:t>asing.</a:t>
            </a:r>
          </a:p>
          <a:p>
            <a:pPr eaLnBrk="1" hangingPunct="1" latinLnBrk="1" lvl="0">
              <a:buNone/>
            </a:pPr>
            <a:endParaRPr altLang="en-US" sz="260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pic>
        <p:nvPicPr>
          <p:cNvPr id="2097178" name=""/>
          <p:cNvPicPr>
            <a:picLocks/>
          </p:cNvPicPr>
          <p:nvPr>
            <p:ph type="title" sz="full" idx="0"/>
          </p:nvPr>
        </p:nvPicPr>
        <p:blipFill>
          <a:blip xmlns:r="http://schemas.openxmlformats.org/officeDocument/2006/relationships" r:embed="rId1"/>
          <a:srcRect l="0" t="0" r="0" b="0"/>
          <a:stretch>
            <a:fillRect/>
          </a:stretch>
        </p:blipFill>
        <p:spPr>
          <a:xfrm rot="0">
            <a:off x="457200" y="109537"/>
            <a:ext cx="8229600" cy="1828800"/>
          </a:xfrm>
          <a:prstGeom prst="rect"/>
          <a:noFill/>
          <a:ln>
            <a:noFill/>
          </a:ln>
        </p:spPr>
      </p:pic>
      <p:sp>
        <p:nvSpPr>
          <p:cNvPr id="1048623"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4400" lang="en-US">
                <a:solidFill>
                  <a:srgbClr val="FFFF00"/>
                </a:solidFill>
              </a:rPr>
              <a:t>1.</a:t>
            </a:r>
            <a:r>
              <a:rPr altLang="en-US" sz="4400" lang="en-US"/>
              <a:t> </a:t>
            </a:r>
            <a:r>
              <a:rPr altLang="en-US" sz="4400" lang="en-US">
                <a:solidFill>
                  <a:srgbClr val="FFFF00"/>
                </a:solidFill>
              </a:rPr>
              <a:t>Pemakaian Huruf</a:t>
            </a:r>
          </a:p>
          <a:p>
            <a:pPr eaLnBrk="1" hangingPunct="1" latinLnBrk="1" lvl="0"/>
            <a:r>
              <a:rPr altLang="en-US" sz="4400" lang="en-US">
                <a:solidFill>
                  <a:srgbClr val="FFFF00"/>
                </a:solidFill>
              </a:rPr>
              <a:t>2. Penulisan Kata</a:t>
            </a:r>
          </a:p>
          <a:p>
            <a:pPr eaLnBrk="1" hangingPunct="1" latinLnBrk="1" lvl="0"/>
            <a:r>
              <a:rPr altLang="en-US" sz="4400" lang="en-US">
                <a:solidFill>
                  <a:srgbClr val="FFFF00"/>
                </a:solidFill>
              </a:rPr>
              <a:t>3. Pemakaian Tanda Baca</a:t>
            </a:r>
          </a:p>
          <a:p>
            <a:pPr eaLnBrk="1" hangingPunct="1" latinLnBrk="1" lvl="0"/>
            <a:r>
              <a:rPr altLang="en-US" sz="4400" lang="en-US">
                <a:solidFill>
                  <a:srgbClr val="FFFF00"/>
                </a:solidFill>
              </a:rPr>
              <a:t>4. Penulisan Unsur Serapan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85" name=""/>
        <p:cNvGrpSpPr/>
        <p:nvPr/>
      </p:nvGrpSpPr>
      <p:grpSpPr>
        <a:xfrm rot="0">
          <a:off x="0" y="0"/>
          <a:ext cx="0" cy="0"/>
          <a:chOff x="0" y="0"/>
          <a:chExt cx="0" cy="0"/>
        </a:xfrm>
      </p:grpSpPr>
      <p:pic>
        <p:nvPicPr>
          <p:cNvPr id="2097179" name=""/>
          <p:cNvPicPr>
            <a:picLocks/>
          </p:cNvPicPr>
          <p:nvPr>
            <p:ph type="title" sz="full" idx="0"/>
          </p:nvPr>
        </p:nvPicPr>
        <p:blipFill>
          <a:blip xmlns:r="http://schemas.openxmlformats.org/officeDocument/2006/relationships" r:embed="rId1"/>
          <a:srcRect l="0" t="0" r="0" b="0"/>
          <a:stretch>
            <a:fillRect/>
          </a:stretch>
        </p:blipFill>
        <p:spPr>
          <a:xfrm rot="0">
            <a:off x="457200" y="109537"/>
            <a:ext cx="8229600" cy="1828800"/>
          </a:xfrm>
          <a:prstGeom prst="rect"/>
          <a:noFill/>
          <a:ln>
            <a:noFill/>
          </a:ln>
        </p:spPr>
      </p:pic>
      <p:sp>
        <p:nvSpPr>
          <p:cNvPr id="1048624"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Huruf Abjad</a:t>
            </a:r>
          </a:p>
          <a:p>
            <a:pPr eaLnBrk="1" hangingPunct="1" latinLnBrk="1" lvl="0"/>
            <a:r>
              <a:rPr altLang="en-US" lang="en-US"/>
              <a:t>Huruf Vokal</a:t>
            </a:r>
          </a:p>
          <a:p>
            <a:pPr eaLnBrk="1" hangingPunct="1" latinLnBrk="1" lvl="0"/>
            <a:r>
              <a:rPr altLang="en-US" lang="en-US"/>
              <a:t>Huruf Konsonan </a:t>
            </a:r>
          </a:p>
          <a:p>
            <a:pPr eaLnBrk="1" hangingPunct="1" latinLnBrk="1" lvl="0"/>
            <a:r>
              <a:rPr altLang="en-US" lang="en-US"/>
              <a:t>Huruf Diftong</a:t>
            </a:r>
          </a:p>
          <a:p>
            <a:pPr eaLnBrk="1" hangingPunct="1" latinLnBrk="1" lvl="0"/>
            <a:r>
              <a:rPr altLang="en-US" lang="en-US"/>
              <a:t>Gabungan Huruf Konsonan</a:t>
            </a:r>
          </a:p>
          <a:p>
            <a:pPr eaLnBrk="1" hangingPunct="1" latinLnBrk="1" lvl="0"/>
            <a:r>
              <a:rPr altLang="en-US" lang="en-US"/>
              <a:t>Huruf Kapital</a:t>
            </a:r>
          </a:p>
          <a:p>
            <a:pPr eaLnBrk="1" hangingPunct="1" latinLnBrk="1" lvl="0"/>
            <a:r>
              <a:rPr altLang="en-US" lang="en-US"/>
              <a:t>Huruf Miring</a:t>
            </a:r>
          </a:p>
          <a:p>
            <a:pPr eaLnBrk="1" hangingPunct="1" latinLnBrk="1" lvl="0"/>
            <a:r>
              <a:rPr altLang="en-US" lang="en-US"/>
              <a:t>Huruf Tebal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pic>
        <p:nvPicPr>
          <p:cNvPr id="2097180" name=""/>
          <p:cNvPicPr>
            <a:picLocks/>
          </p:cNvPicPr>
          <p:nvPr>
            <p:ph type="title" sz="full" idx="0"/>
          </p:nvPr>
        </p:nvPicPr>
        <p:blipFill>
          <a:blip xmlns:r="http://schemas.openxmlformats.org/officeDocument/2006/relationships" r:embed="rId1"/>
          <a:srcRect l="0" t="0" r="0" b="0"/>
          <a:stretch>
            <a:fillRect/>
          </a:stretch>
        </p:blipFill>
        <p:spPr>
          <a:xfrm rot="0">
            <a:off x="457200" y="176212"/>
            <a:ext cx="8229600" cy="1152525"/>
          </a:xfrm>
          <a:prstGeom prst="rect"/>
          <a:noFill/>
          <a:ln>
            <a:noFill/>
          </a:ln>
        </p:spPr>
      </p:pic>
      <p:sp>
        <p:nvSpPr>
          <p:cNvPr id="1048625" name=""/>
          <p:cNvSpPr/>
          <p:nvPr>
            <p:ph sz="full" idx="1"/>
          </p:nvPr>
        </p:nvSpPr>
        <p:spPr>
          <a:xfrm rot="0">
            <a:off x="457200" y="1143000"/>
            <a:ext cx="8229600" cy="51657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lnSpc>
                <a:spcPct val="90000"/>
              </a:lnSpc>
            </a:pPr>
            <a:r>
              <a:rPr altLang="en-US" sz="2600" lang="en-US"/>
              <a:t>Kata Dasar</a:t>
            </a:r>
          </a:p>
          <a:p>
            <a:pPr eaLnBrk="1" hangingPunct="1" latinLnBrk="1" lvl="0">
              <a:lnSpc>
                <a:spcPct val="90000"/>
              </a:lnSpc>
            </a:pPr>
            <a:r>
              <a:rPr altLang="en-US" sz="2600" lang="en-US"/>
              <a:t>Kata Berimbuhan</a:t>
            </a:r>
          </a:p>
          <a:p>
            <a:pPr eaLnBrk="1" hangingPunct="1" latinLnBrk="1" lvl="0">
              <a:lnSpc>
                <a:spcPct val="90000"/>
              </a:lnSpc>
            </a:pPr>
            <a:r>
              <a:rPr altLang="en-US" sz="2600" lang="en-US"/>
              <a:t>Bentuk Ulang</a:t>
            </a:r>
          </a:p>
          <a:p>
            <a:pPr eaLnBrk="1" hangingPunct="1" latinLnBrk="1" lvl="0">
              <a:lnSpc>
                <a:spcPct val="90000"/>
              </a:lnSpc>
            </a:pPr>
            <a:r>
              <a:rPr altLang="en-US" sz="2600" lang="en-US"/>
              <a:t>Gabungan Kata</a:t>
            </a:r>
          </a:p>
          <a:p>
            <a:pPr eaLnBrk="1" hangingPunct="1" latinLnBrk="1" lvl="0">
              <a:lnSpc>
                <a:spcPct val="90000"/>
              </a:lnSpc>
            </a:pPr>
            <a:r>
              <a:rPr altLang="en-US" sz="2600" lang="en-US"/>
              <a:t>Pemenggalan Kata</a:t>
            </a:r>
          </a:p>
          <a:p>
            <a:pPr eaLnBrk="1" hangingPunct="1" latinLnBrk="1" lvl="0">
              <a:lnSpc>
                <a:spcPct val="90000"/>
              </a:lnSpc>
            </a:pPr>
            <a:r>
              <a:rPr altLang="en-US" sz="2600" lang="en-US"/>
              <a:t>Kata Depan</a:t>
            </a:r>
          </a:p>
          <a:p>
            <a:pPr eaLnBrk="1" hangingPunct="1" latinLnBrk="1" lvl="0">
              <a:lnSpc>
                <a:spcPct val="90000"/>
              </a:lnSpc>
            </a:pPr>
            <a:r>
              <a:rPr altLang="en-US" sz="2600" lang="en-US"/>
              <a:t>Partikel</a:t>
            </a:r>
          </a:p>
          <a:p>
            <a:pPr eaLnBrk="1" hangingPunct="1" latinLnBrk="1" lvl="0">
              <a:lnSpc>
                <a:spcPct val="90000"/>
              </a:lnSpc>
            </a:pPr>
            <a:r>
              <a:rPr altLang="en-US" sz="2600" lang="en-US"/>
              <a:t>Singkatan dan Akronim</a:t>
            </a:r>
          </a:p>
          <a:p>
            <a:pPr eaLnBrk="1" hangingPunct="1" latinLnBrk="1" lvl="0">
              <a:lnSpc>
                <a:spcPct val="90000"/>
              </a:lnSpc>
            </a:pPr>
            <a:r>
              <a:rPr altLang="en-US" sz="2600" lang="en-US"/>
              <a:t>Angka dan Bilangan</a:t>
            </a:r>
          </a:p>
          <a:p>
            <a:pPr eaLnBrk="1" hangingPunct="1" latinLnBrk="1" lvl="0">
              <a:lnSpc>
                <a:spcPct val="90000"/>
              </a:lnSpc>
            </a:pPr>
            <a:r>
              <a:rPr altLang="en-US" sz="2600" lang="pl-PL"/>
              <a:t>Kata Ganti ku-, kau-, -ku, -mu, -nya </a:t>
            </a:r>
          </a:p>
          <a:p>
            <a:pPr eaLnBrk="1" hangingPunct="1" latinLnBrk="1" lvl="0">
              <a:lnSpc>
                <a:spcPct val="90000"/>
              </a:lnSpc>
            </a:pPr>
            <a:r>
              <a:rPr altLang="en-US" sz="2600" lang="en-US"/>
              <a:t>Kata Sandang si dan sang</a:t>
            </a:r>
          </a:p>
          <a:p>
            <a:pPr eaLnBrk="1" hangingPunct="1" latinLnBrk="1" lvl="0">
              <a:lnSpc>
                <a:spcPct val="90000"/>
              </a:lnSpc>
            </a:pPr>
            <a:endParaRPr altLang="en-US" sz="2600" lang="en-US"/>
          </a:p>
          <a:p>
            <a:pPr eaLnBrk="1" hangingPunct="1" latinLnBrk="1" lvl="0">
              <a:lnSpc>
                <a:spcPct val="90000"/>
              </a:lnSpc>
            </a:pPr>
            <a:endParaRPr altLang="en-US" sz="260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51" name=""/>
        <p:cNvGrpSpPr/>
        <p:nvPr/>
      </p:nvGrpSpPr>
      <p:grpSpPr>
        <a:xfrm rot="0">
          <a:off x="0" y="0"/>
          <a:ext cx="0" cy="0"/>
          <a:chOff x="0" y="0"/>
          <a:chExt cx="0" cy="0"/>
        </a:xfrm>
      </p:grpSpPr>
      <p:pic>
        <p:nvPicPr>
          <p:cNvPr id="2097154" name=""/>
          <p:cNvPicPr>
            <a:picLocks/>
          </p:cNvPicPr>
          <p:nvPr>
            <p:ph type="ctrTitle" sz="full" idx="6"/>
          </p:nvPr>
        </p:nvPicPr>
        <p:blipFill>
          <a:blip xmlns:r="http://schemas.openxmlformats.org/officeDocument/2006/relationships" r:embed="rId1"/>
          <a:srcRect l="0" t="0" r="0" b="0"/>
          <a:stretch>
            <a:fillRect/>
          </a:stretch>
        </p:blipFill>
        <p:spPr>
          <a:xfrm rot="0">
            <a:off x="463550" y="512762"/>
            <a:ext cx="8229600" cy="2382837"/>
          </a:xfrm>
          <a:prstGeom prst="rect"/>
          <a:noFill/>
          <a:ln>
            <a:noFill/>
          </a:ln>
        </p:spPr>
      </p:pic>
      <p:sp>
        <p:nvSpPr>
          <p:cNvPr id="1048585" name=""/>
          <p:cNvSpPr/>
          <p:nvPr>
            <p:ph type="subTitle" sz="full" idx="7"/>
          </p:nvPr>
        </p:nvSpPr>
        <p:spPr>
          <a:xfrm rot="0">
            <a:off x="381000" y="2667000"/>
            <a:ext cx="8382000" cy="32004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algn="l" eaLnBrk="1" hangingPunct="1" indent="-742950" latinLnBrk="1" lvl="0" marL="742950">
              <a:buFont typeface="Wingdings 2" pitchFamily="18" charset="2"/>
              <a:buAutoNum type="arabicPeriod" startAt="1"/>
            </a:pPr>
            <a:r>
              <a:rPr altLang="en-US" sz="3600" lang="en-US">
                <a:solidFill>
                  <a:srgbClr val="FFFF00"/>
                </a:solidFill>
              </a:rPr>
              <a:t>Materi (Buku Aja)</a:t>
            </a:r>
          </a:p>
          <a:p>
            <a:pPr algn="l" eaLnBrk="1" hangingPunct="1" indent="-742950" latinLnBrk="1" lvl="0" marL="742950">
              <a:buFont typeface="Wingdings 2" pitchFamily="18" charset="2"/>
              <a:buAutoNum type="arabicPeriod" startAt="1"/>
            </a:pPr>
            <a:r>
              <a:rPr altLang="en-US" sz="3600" lang="en-US">
                <a:solidFill>
                  <a:srgbClr val="FFFF00"/>
                </a:solidFill>
              </a:rPr>
              <a:t>Penulis</a:t>
            </a:r>
          </a:p>
          <a:p>
            <a:pPr algn="l" eaLnBrk="1" hangingPunct="1" indent="-742950" latinLnBrk="1" lvl="0" marL="742950">
              <a:buFont typeface="Wingdings 2" pitchFamily="18" charset="2"/>
              <a:buAutoNum type="arabicPeriod" startAt="1"/>
            </a:pPr>
            <a:r>
              <a:rPr altLang="en-US" sz="3600" lang="en-US">
                <a:solidFill>
                  <a:srgbClr val="FFFF00"/>
                </a:solidFill>
              </a:rPr>
              <a:t>Pembaca</a:t>
            </a:r>
          </a:p>
          <a:p>
            <a:pPr algn="l" eaLnBrk="1" hangingPunct="1" indent="-742950" latinLnBrk="1" lvl="0" marL="742950">
              <a:buFont typeface="Wingdings 2" pitchFamily="18" charset="2"/>
              <a:buAutoNum type="arabicPeriod" startAt="1"/>
            </a:pPr>
            <a:r>
              <a:rPr altLang="en-US" sz="3600" lang="en-US">
                <a:solidFill>
                  <a:srgbClr val="FFFF00"/>
                </a:solidFill>
              </a:rPr>
              <a:t>Linguistic features </a:t>
            </a:r>
          </a:p>
          <a:p>
            <a:pPr algn="l" eaLnBrk="1" hangingPunct="1" indent="-742950" latinLnBrk="1" lvl="0" marL="742950"/>
            <a:endParaRPr altLang="en-US" sz="3600" lang="en-US">
              <a:solidFill>
                <a:srgbClr val="FFFF00"/>
              </a:solidFill>
            </a:endParaRP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87" name=""/>
        <p:cNvGrpSpPr/>
        <p:nvPr/>
      </p:nvGrpSpPr>
      <p:grpSpPr>
        <a:xfrm rot="0">
          <a:off x="0" y="0"/>
          <a:ext cx="0" cy="0"/>
          <a:chOff x="0" y="0"/>
          <a:chExt cx="0" cy="0"/>
        </a:xfrm>
      </p:grpSpPr>
      <p:pic>
        <p:nvPicPr>
          <p:cNvPr id="2097181"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26"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4000" lang="en-US"/>
              <a:t>Tanda Titik</a:t>
            </a:r>
          </a:p>
          <a:p>
            <a:pPr eaLnBrk="1" hangingPunct="1" latinLnBrk="1" lvl="0"/>
            <a:r>
              <a:rPr altLang="en-US" sz="4000" lang="en-US"/>
              <a:t>Tanda Koma</a:t>
            </a:r>
          </a:p>
          <a:p>
            <a:pPr eaLnBrk="1" hangingPunct="1" latinLnBrk="1" lvl="0"/>
            <a:r>
              <a:rPr altLang="en-US" sz="4000" lang="en-US"/>
              <a:t>Tanda Titik Koma</a:t>
            </a:r>
          </a:p>
          <a:p>
            <a:pPr eaLnBrk="1" hangingPunct="1" latinLnBrk="1" lvl="0"/>
            <a:r>
              <a:rPr altLang="en-US" sz="4000" lang="en-US"/>
              <a:t>Tanda Hubung</a:t>
            </a:r>
          </a:p>
          <a:p>
            <a:pPr eaLnBrk="1" hangingPunct="1" latinLnBrk="1" lvl="0"/>
            <a:endParaRPr altLang="en-US"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88" name=""/>
        <p:cNvGrpSpPr/>
        <p:nvPr/>
      </p:nvGrpSpPr>
      <p:grpSpPr>
        <a:xfrm rot="0">
          <a:off x="0" y="0"/>
          <a:ext cx="0" cy="0"/>
          <a:chOff x="0" y="0"/>
          <a:chExt cx="0" cy="0"/>
        </a:xfrm>
      </p:grpSpPr>
      <p:pic>
        <p:nvPicPr>
          <p:cNvPr id="2097182"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27"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algn="just" eaLnBrk="1" hangingPunct="1" latinLnBrk="1" lvl="0"/>
            <a:r>
              <a:rPr altLang="en-US" sz="3600" lang="fr-FR"/>
              <a:t>Unsur asing yang penulisan dan pengucapannya disesuaikan </a:t>
            </a:r>
            <a:r>
              <a:rPr altLang="en-US" sz="3600" lang="it-IT"/>
              <a:t>dengan kaidah bahasa Indonesia. Dalam hal ini, penyerapan diusahakan </a:t>
            </a:r>
            <a:r>
              <a:rPr altLang="en-US" sz="3600" lang="en-US"/>
              <a:t>agar ejaannya diubah seperlunya sehingga bentuk Indonesianya masih dapat dibandingkan dengan bentuk asalnya.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pic>
        <p:nvPicPr>
          <p:cNvPr id="2097183" name=""/>
          <p:cNvPicPr>
            <a:picLocks/>
          </p:cNvPicPr>
          <p:nvPr>
            <p:ph type="title" sz="full" idx="0"/>
          </p:nvPr>
        </p:nvPicPr>
        <p:blipFill>
          <a:blip xmlns:r="http://schemas.openxmlformats.org/officeDocument/2006/relationships" r:embed="rId1"/>
          <a:srcRect l="0" t="0" r="0" b="0"/>
          <a:stretch>
            <a:fillRect/>
          </a:stretch>
        </p:blipFill>
        <p:spPr>
          <a:xfrm rot="0">
            <a:off x="457200" y="103187"/>
            <a:ext cx="8412162" cy="1719262"/>
          </a:xfrm>
          <a:prstGeom prst="rect"/>
          <a:noFill/>
          <a:ln>
            <a:noFill/>
          </a:ln>
        </p:spPr>
      </p:pic>
      <p:sp>
        <p:nvSpPr>
          <p:cNvPr id="1048628"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algn="just" eaLnBrk="1" hangingPunct="1" indent="-136525" latinLnBrk="1" lvl="0" marL="136525">
              <a:buNone/>
            </a:pPr>
            <a:r>
              <a:rPr altLang="en-US" lang="en-US">
                <a:solidFill>
                  <a:srgbClr val="FFFF00"/>
                </a:solidFill>
              </a:rPr>
              <a:t>Aplikasi luring resmi Badan Pengembangan dan Pembinaan Bahasa, Kementerian Pendidikan dan Kebudayaan Republik Indonesia.</a:t>
            </a:r>
          </a:p>
          <a:p>
            <a:pPr algn="just" eaLnBrk="1" hangingPunct="1" indent="-136525" latinLnBrk="1" lvl="0" marL="136525">
              <a:buFont typeface="Wingdings 2" pitchFamily="18" charset="2"/>
              <a:buAutoNum type="arabicPeriod" startAt="1"/>
            </a:pPr>
            <a:r>
              <a:rPr altLang="en-US" lang="en-US">
                <a:solidFill>
                  <a:srgbClr val="FFFF00"/>
                </a:solidFill>
              </a:rPr>
              <a:t>Kelas kata (nomina, verba, adjektiva, dll.)</a:t>
            </a:r>
          </a:p>
          <a:p>
            <a:pPr algn="just" eaLnBrk="1" hangingPunct="1" indent="-136525" latinLnBrk="1" lvl="0" marL="136525">
              <a:buFont typeface="Wingdings 2" pitchFamily="18" charset="2"/>
              <a:buAutoNum type="arabicPeriod" startAt="1"/>
            </a:pPr>
            <a:r>
              <a:rPr altLang="en-US" lang="en-US">
                <a:solidFill>
                  <a:srgbClr val="FFFF00"/>
                </a:solidFill>
              </a:rPr>
              <a:t>Bahasa </a:t>
            </a:r>
          </a:p>
          <a:p>
            <a:pPr algn="just" eaLnBrk="1" hangingPunct="1" indent="-136525" latinLnBrk="1" lvl="0" marL="136525">
              <a:buFont typeface="Wingdings 2" pitchFamily="18" charset="2"/>
              <a:buAutoNum type="arabicPeriod" startAt="1"/>
            </a:pPr>
            <a:r>
              <a:rPr altLang="en-US" lang="en-US">
                <a:solidFill>
                  <a:srgbClr val="FFFF00"/>
                </a:solidFill>
              </a:rPr>
              <a:t>Ragam (arkais, klasik, hormat, cakapan, kasar)</a:t>
            </a:r>
          </a:p>
          <a:p>
            <a:pPr algn="just" eaLnBrk="1" hangingPunct="1" indent="-136525" latinLnBrk="1" lvl="0" marL="136525">
              <a:buFont typeface="Wingdings 2" pitchFamily="18" charset="2"/>
              <a:buAutoNum type="arabicPeriod" startAt="1"/>
            </a:pPr>
            <a:r>
              <a:rPr altLang="en-US" lang="en-US">
                <a:solidFill>
                  <a:srgbClr val="FFFF00"/>
                </a:solidFill>
              </a:rPr>
              <a:t>Bidang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90" name=""/>
        <p:cNvGrpSpPr/>
        <p:nvPr/>
      </p:nvGrpSpPr>
      <p:grpSpPr>
        <a:xfrm rot="0">
          <a:off x="0" y="0"/>
          <a:ext cx="0" cy="0"/>
          <a:chOff x="0" y="0"/>
          <a:chExt cx="0" cy="0"/>
        </a:xfrm>
      </p:grpSpPr>
      <p:pic>
        <p:nvPicPr>
          <p:cNvPr id="2097184"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29"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lang="en-US"/>
              <a:t>1. Kutipan langsung</a:t>
            </a:r>
          </a:p>
          <a:p>
            <a:pPr eaLnBrk="1" hangingPunct="1" latinLnBrk="1" lvl="0"/>
            <a:r>
              <a:rPr altLang="en-US" lang="en-US"/>
              <a:t>2. Kutipan tidak langsung </a:t>
            </a:r>
          </a:p>
          <a:p>
            <a:pPr eaLnBrk="1" hangingPunct="1" latinLnBrk="1" lvl="0">
              <a:buNone/>
            </a:pPr>
            <a:r>
              <a:rPr altLang="en-US" i="1" lang="en-US"/>
              <a:t>Misalnya</a:t>
            </a:r>
            <a:r>
              <a:rPr altLang="en-US" lang="en-US"/>
              <a:t>:</a:t>
            </a:r>
          </a:p>
          <a:p>
            <a:pPr eaLnBrk="1" hangingPunct="1" latinLnBrk="1" lvl="0">
              <a:buFont typeface="Arial" pitchFamily="0" charset="0"/>
              <a:buChar char="•"/>
            </a:pPr>
            <a:r>
              <a:rPr altLang="en-US" lang="en-US">
                <a:solidFill>
                  <a:srgbClr val="FF0000"/>
                </a:solidFill>
              </a:rPr>
              <a:t>* Menurut Jamal (2015) menyatakan</a:t>
            </a:r>
            <a:r>
              <a:rPr altLang="en-US" lang="en-US"/>
              <a:t> bahwa istilah </a:t>
            </a:r>
            <a:r>
              <a:rPr altLang="en-US" lang="en-US">
                <a:solidFill>
                  <a:srgbClr val="FF0000"/>
                </a:solidFill>
              </a:rPr>
              <a:t>uang</a:t>
            </a:r>
            <a:r>
              <a:rPr altLang="en-US" lang="en-US"/>
              <a:t> adalah alat tukar atau standar pengukur nilai yang sah. </a:t>
            </a:r>
          </a:p>
          <a:p>
            <a:pPr eaLnBrk="1" hangingPunct="1" latinLnBrk="1" lvl="0">
              <a:buFont typeface="Arial" pitchFamily="0" charset="0"/>
              <a:buChar char="•"/>
            </a:pPr>
            <a:r>
              <a:rPr altLang="en-US" lang="en-US"/>
              <a:t>=</a:t>
            </a:r>
            <a:r>
              <a:rPr altLang="en-US" lang="en-US">
                <a:solidFill>
                  <a:srgbClr val="FF0000"/>
                </a:solidFill>
              </a:rPr>
              <a:t> </a:t>
            </a:r>
            <a:r>
              <a:rPr altLang="en-US" lang="en-US">
                <a:solidFill>
                  <a:srgbClr val="FFFF00"/>
                </a:solidFill>
              </a:rPr>
              <a:t>Menurut </a:t>
            </a:r>
            <a:r>
              <a:rPr altLang="en-US" lang="en-US">
                <a:solidFill>
                  <a:srgbClr val="FFFF00"/>
                </a:solidFill>
              </a:rPr>
              <a:t>Jamal (2015</a:t>
            </a:r>
            <a:r>
              <a:rPr altLang="en-US" lang="en-US">
                <a:solidFill>
                  <a:srgbClr val="FFFF00"/>
                </a:solidFill>
              </a:rPr>
              <a:t>)</a:t>
            </a:r>
            <a:r>
              <a:rPr altLang="en-US" lang="en-US">
                <a:solidFill>
                  <a:srgbClr val="00B050"/>
                </a:solidFill>
              </a:rPr>
              <a:t>, </a:t>
            </a:r>
            <a:r>
              <a:rPr altLang="en-US" lang="en-US"/>
              <a:t>istilah </a:t>
            </a:r>
            <a:r>
              <a:rPr altLang="en-US" i="1" lang="en-US">
                <a:solidFill>
                  <a:srgbClr val="FFFF00"/>
                </a:solidFill>
              </a:rPr>
              <a:t>uang</a:t>
            </a:r>
            <a:r>
              <a:rPr altLang="en-US" lang="en-US"/>
              <a:t> adalah alat tukar atau standar pengukur nilai yang sah.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91" name=""/>
        <p:cNvGrpSpPr/>
        <p:nvPr/>
      </p:nvGrpSpPr>
      <p:grpSpPr>
        <a:xfrm rot="0">
          <a:off x="0" y="0"/>
          <a:ext cx="0" cy="0"/>
          <a:chOff x="0" y="0"/>
          <a:chExt cx="0" cy="0"/>
        </a:xfrm>
      </p:grpSpPr>
      <p:pic>
        <p:nvPicPr>
          <p:cNvPr id="2097185"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30"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endParaRPr altLang="id-ID" lang="en-US"/>
          </a:p>
          <a:p>
            <a:pPr eaLnBrk="1" hangingPunct="1" latinLnBrk="1" lvl="0"/>
            <a:r>
              <a:rPr altLang="en-US" lang="en-US"/>
              <a:t>Semua sumber rujukan, baik kutipan langsung maupun tidak langsung, dicantumkan dalam Daftar Pustaka.</a:t>
            </a:r>
          </a:p>
          <a:p>
            <a:pPr eaLnBrk="1" hangingPunct="1" latinLnBrk="1" lvl="0"/>
            <a:r>
              <a:rPr altLang="en-US" lang="en-US"/>
              <a:t>Penulisan mengacu pada </a:t>
            </a:r>
            <a:r>
              <a:rPr altLang="en-US" i="1" lang="en-US"/>
              <a:t>template</a:t>
            </a:r>
            <a:r>
              <a:rPr altLang="en-US" lang="en-US"/>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pic>
        <p:nvPicPr>
          <p:cNvPr id="2097186"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31"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algn="ctr" lvl="0"/>
            <a:endParaRPr altLang="en-US" sz="5400" lang="en-US"/>
          </a:p>
          <a:p>
            <a:pPr algn="ctr" lvl="0"/>
            <a:r>
              <a:rPr altLang="en-US" sz="5400" lang="en-US"/>
              <a:t>Terima 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54" name=""/>
        <p:cNvGrpSpPr/>
        <p:nvPr/>
      </p:nvGrpSpPr>
      <p:grpSpPr>
        <a:xfrm rot="0">
          <a:off x="0" y="0"/>
          <a:ext cx="0" cy="0"/>
          <a:chOff x="0" y="0"/>
          <a:chExt cx="0" cy="0"/>
        </a:xfrm>
      </p:grpSpPr>
      <p:pic>
        <p:nvPicPr>
          <p:cNvPr id="2097155" name=""/>
          <p:cNvPicPr>
            <a:picLocks/>
          </p:cNvPicPr>
          <p:nvPr>
            <p:ph type="ctrTitle" sz="full" idx="6"/>
          </p:nvPr>
        </p:nvPicPr>
        <p:blipFill>
          <a:blip xmlns:r="http://schemas.openxmlformats.org/officeDocument/2006/relationships" r:embed="rId1"/>
          <a:srcRect l="0" t="0" r="0" b="0"/>
          <a:stretch>
            <a:fillRect/>
          </a:stretch>
        </p:blipFill>
        <p:spPr>
          <a:xfrm rot="0">
            <a:off x="463550" y="231775"/>
            <a:ext cx="8229600" cy="1639887"/>
          </a:xfrm>
          <a:prstGeom prst="rect"/>
          <a:noFill/>
          <a:ln>
            <a:noFill/>
          </a:ln>
        </p:spPr>
      </p:pic>
      <p:sp>
        <p:nvSpPr>
          <p:cNvPr id="1048589" name=""/>
          <p:cNvSpPr/>
          <p:nvPr>
            <p:ph type="subTitle" sz="full" idx="7"/>
          </p:nvPr>
        </p:nvSpPr>
        <p:spPr>
          <a:xfrm rot="0">
            <a:off x="381000" y="1447800"/>
            <a:ext cx="8382000" cy="39624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algn="just" eaLnBrk="1" hangingPunct="1" indent="0" latinLnBrk="1" lvl="0" marL="0"/>
            <a:r>
              <a:rPr altLang="en-US" lang="en-US">
                <a:solidFill>
                  <a:srgbClr val="FFFF00"/>
                </a:solidFill>
              </a:rPr>
              <a:t>Buku ajar adalah buku yang digunakan sebagai buku pelajaran dalam bidang studi tertentu, yang merupakan buku standar yang disusun oleh pakar dalam bidangnya untuk maksud-maksud dan tujuan insturksional, yang dilengkapi dengan sarana-sarana pengajaran yang serasi dan </a:t>
            </a:r>
            <a:r>
              <a:rPr altLang="en-US" b="1" lang="en-US">
                <a:solidFill>
                  <a:srgbClr val="FF0000"/>
                </a:solidFill>
              </a:rPr>
              <a:t>mudah dipahami oleh para pemakainya u</a:t>
            </a:r>
            <a:r>
              <a:rPr altLang="en-US" lang="en-US">
                <a:solidFill>
                  <a:srgbClr val="FFFF00"/>
                </a:solidFill>
              </a:rPr>
              <a:t>ntuk menunjang suatu program pengajaran di sekolah-sekolah dan perguruan tinggi</a:t>
            </a:r>
          </a:p>
          <a:p>
            <a:pPr algn="just" eaLnBrk="1" hangingPunct="1" indent="0" latinLnBrk="1" lvl="0" marL="0"/>
            <a:endParaRPr altLang="en-US" i="1" lang="en-US">
              <a:solidFill>
                <a:srgbClr val="FFFF00"/>
              </a:solidFill>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57" name=""/>
        <p:cNvGrpSpPr/>
        <p:nvPr/>
      </p:nvGrpSpPr>
      <p:grpSpPr>
        <a:xfrm rot="0">
          <a:off x="0" y="0"/>
          <a:ext cx="0" cy="0"/>
          <a:chOff x="0" y="0"/>
          <a:chExt cx="0" cy="0"/>
        </a:xfrm>
      </p:grpSpPr>
      <p:pic>
        <p:nvPicPr>
          <p:cNvPr id="2097156" name=""/>
          <p:cNvPicPr>
            <a:picLocks/>
          </p:cNvPicPr>
          <p:nvPr>
            <p:ph type="title" sz="full" idx="0"/>
          </p:nvPr>
        </p:nvPicPr>
        <p:blipFill>
          <a:blip xmlns:r="http://schemas.openxmlformats.org/officeDocument/2006/relationships" r:embed="rId1"/>
          <a:srcRect l="0" t="0" r="0" b="0"/>
          <a:stretch>
            <a:fillRect/>
          </a:stretch>
        </p:blipFill>
        <p:spPr>
          <a:xfrm rot="0">
            <a:off x="347662" y="103187"/>
            <a:ext cx="8382000" cy="1719262"/>
          </a:xfrm>
          <a:prstGeom prst="rect"/>
          <a:noFill/>
          <a:ln>
            <a:noFill/>
          </a:ln>
        </p:spPr>
      </p:pic>
      <p:sp>
        <p:nvSpPr>
          <p:cNvPr id="1048593"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lvl="0"/>
            <a:r>
              <a:rPr altLang="en-US" lang="en-US">
                <a:solidFill>
                  <a:srgbClr val="FFFF00"/>
                </a:solidFill>
              </a:rPr>
              <a:t>Buku teks (buku pelajaran) adalah buku acuan wajib untuk digunakan di sekolah yang memuat materi pembelajaran dalam rangka peningkatan keimanan dan ketakwaan, budi pekerti dan kepribadian, kemampuan penguasaan ilmu pengetahuan dan teknologi, kepekaan dan kemampuan estetis, serta potensi fisik dan kesehatan yang disusun berdasarkan </a:t>
            </a:r>
            <a:r>
              <a:rPr altLang="en-US" b="1" lang="en-US">
                <a:solidFill>
                  <a:srgbClr val="FF0000"/>
                </a:solidFill>
              </a:rPr>
              <a:t>standar nasional pendidikan</a:t>
            </a:r>
            <a:r>
              <a:rPr altLang="en-US" lang="en-US">
                <a:solidFill>
                  <a:srgbClr val="FF0000"/>
                </a:solidFill>
              </a:rPr>
              <a:t>.</a:t>
            </a:r>
          </a:p>
          <a:p>
            <a:pPr lvl="0"/>
            <a:br/>
            <a:endParaRPr altLang="en-US"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59" name=""/>
        <p:cNvGrpSpPr/>
        <p:nvPr/>
      </p:nvGrpSpPr>
      <p:grpSpPr>
        <a:xfrm rot="0">
          <a:off x="0" y="0"/>
          <a:ext cx="0" cy="0"/>
          <a:chOff x="0" y="0"/>
          <a:chExt cx="0" cy="0"/>
        </a:xfrm>
      </p:grpSpPr>
      <p:pic>
        <p:nvPicPr>
          <p:cNvPr id="2097157" name=""/>
          <p:cNvPicPr>
            <a:picLocks/>
          </p:cNvPicPr>
          <p:nvPr>
            <p:ph type="ctrTitle" sz="full" idx="6"/>
          </p:nvPr>
        </p:nvPicPr>
        <p:blipFill>
          <a:blip xmlns:r="http://schemas.openxmlformats.org/officeDocument/2006/relationships" r:embed="rId1"/>
          <a:srcRect l="0" t="0" r="0" b="0"/>
          <a:stretch>
            <a:fillRect/>
          </a:stretch>
        </p:blipFill>
        <p:spPr>
          <a:xfrm rot="0">
            <a:off x="463550" y="231775"/>
            <a:ext cx="8229600" cy="1749425"/>
          </a:xfrm>
          <a:prstGeom prst="rect"/>
          <a:noFill/>
          <a:ln>
            <a:noFill/>
          </a:ln>
        </p:spPr>
      </p:pic>
      <p:sp>
        <p:nvSpPr>
          <p:cNvPr id="1048596" name=""/>
          <p:cNvSpPr/>
          <p:nvPr>
            <p:ph type="subTitle" sz="full" idx="7"/>
          </p:nvPr>
        </p:nvSpPr>
        <p:spPr>
          <a:xfrm rot="0">
            <a:off x="381000" y="1981200"/>
            <a:ext cx="8382000" cy="42672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eaLnBrk="1" hangingPunct="1" indent="-514350" latinLnBrk="1" lvl="0" marL="514350"/>
            <a:r>
              <a:rPr altLang="en-US" sz="4800" lang="en-US"/>
              <a:t> </a:t>
            </a:r>
            <a:r>
              <a:rPr altLang="en-US" sz="4800" lang="en-US">
                <a:solidFill>
                  <a:srgbClr val="FFFF00"/>
                </a:solidFill>
              </a:rPr>
              <a:t>Berpedoman pada </a:t>
            </a:r>
          </a:p>
          <a:p>
            <a:pPr eaLnBrk="1" hangingPunct="1" indent="-514350" latinLnBrk="1" lvl="0" marL="514350"/>
            <a:r>
              <a:rPr altLang="en-US" sz="4800" lang="en-US">
                <a:solidFill>
                  <a:srgbClr val="FFFF00"/>
                </a:solidFill>
              </a:rPr>
              <a:t>Kaidah </a:t>
            </a:r>
          </a:p>
          <a:p>
            <a:pPr eaLnBrk="1" hangingPunct="1" indent="-514350" latinLnBrk="1" lvl="0" marL="514350"/>
            <a:r>
              <a:rPr altLang="en-US" b="1" sz="6000" lang="en-US">
                <a:solidFill>
                  <a:srgbClr val="FFC000"/>
                </a:solidFill>
              </a:rPr>
              <a:t>Bahasa Indonesia</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62" name=""/>
        <p:cNvGrpSpPr/>
        <p:nvPr/>
      </p:nvGrpSpPr>
      <p:grpSpPr>
        <a:xfrm rot="0">
          <a:off x="0" y="0"/>
          <a:ext cx="0" cy="0"/>
          <a:chOff x="0" y="0"/>
          <a:chExt cx="0" cy="0"/>
        </a:xfrm>
      </p:grpSpPr>
      <p:pic>
        <p:nvPicPr>
          <p:cNvPr id="2097158" name=""/>
          <p:cNvPicPr>
            <a:picLocks/>
          </p:cNvPicPr>
          <p:nvPr>
            <p:ph type="ctrTitle" sz="full" idx="6"/>
          </p:nvPr>
        </p:nvPicPr>
        <p:blipFill>
          <a:blip xmlns:r="http://schemas.openxmlformats.org/officeDocument/2006/relationships" r:embed="rId1"/>
          <a:srcRect l="0" t="0" r="0" b="0"/>
          <a:stretch>
            <a:fillRect/>
          </a:stretch>
        </p:blipFill>
        <p:spPr>
          <a:xfrm rot="0">
            <a:off x="463550" y="457200"/>
            <a:ext cx="8229600" cy="2176462"/>
          </a:xfrm>
          <a:prstGeom prst="rect"/>
          <a:noFill/>
          <a:ln>
            <a:noFill/>
          </a:ln>
        </p:spPr>
      </p:pic>
      <p:sp>
        <p:nvSpPr>
          <p:cNvPr id="1048600" name=""/>
          <p:cNvSpPr/>
          <p:nvPr>
            <p:ph type="subTitle" sz="full" idx="7"/>
          </p:nvPr>
        </p:nvSpPr>
        <p:spPr>
          <a:xfrm rot="0">
            <a:off x="381000" y="1981200"/>
            <a:ext cx="8382000" cy="4267200"/>
          </a:xfrm>
          <a:prstGeom prst="rect"/>
          <a:noFill/>
          <a:ln>
            <a:noFill/>
          </a:ln>
        </p:spPr>
        <p:txBody>
          <a:bodyPr anchor="t" bIns="45720" lIns="91440" rIns="91440" tIns="45720" vert="horz"/>
          <a:lstStyle>
            <a:lvl1pPr algn="ctr" marL="136525">
              <a:buNone/>
              <a:defRPr sz="2800">
                <a:solidFill>
                  <a:schemeClr val="dk1"/>
                </a:solidFill>
              </a:defRPr>
            </a:lvl1pPr>
            <a:lvl2pPr algn="ctr" marL="585787">
              <a:buNone/>
            </a:lvl2pPr>
            <a:lvl3pPr algn="ctr" marL="904875">
              <a:buNone/>
            </a:lvl3pPr>
            <a:lvl4pPr algn="ctr" marL="1169987">
              <a:buNone/>
            </a:lvl4pPr>
            <a:lvl5pPr algn="ctr" marL="1362075">
              <a:buNone/>
            </a:lvl5pPr>
          </a:lstStyle>
          <a:p>
            <a:pPr algn="just" eaLnBrk="1" hangingPunct="1" indent="0" latinLnBrk="1" lvl="0" marL="0"/>
            <a:r>
              <a:rPr altLang="en-US" sz="3200" lang="en-US">
                <a:solidFill>
                  <a:srgbClr val="FFFF00"/>
                </a:solidFill>
              </a:rPr>
              <a:t>Sesuai dengan kaidah Bahasa Indonesia</a:t>
            </a:r>
          </a:p>
          <a:p>
            <a:pPr algn="just" eaLnBrk="1" hangingPunct="1" indent="0" latinLnBrk="1" lvl="0" marL="0">
              <a:buFont typeface="Wingdings 2" pitchFamily="18" charset="2"/>
              <a:buAutoNum type="arabicPeriod" startAt="1"/>
            </a:pPr>
            <a:r>
              <a:rPr altLang="en-US" sz="3200" lang="en-US">
                <a:solidFill>
                  <a:srgbClr val="FFFF00"/>
                </a:solidFill>
              </a:rPr>
              <a:t>Bahasa baku</a:t>
            </a:r>
          </a:p>
          <a:p>
            <a:pPr algn="just" eaLnBrk="1" hangingPunct="1" indent="0" latinLnBrk="1" lvl="0" marL="0">
              <a:buFont typeface="Wingdings 2" pitchFamily="18" charset="2"/>
              <a:buAutoNum type="arabicPeriod" startAt="1"/>
            </a:pPr>
            <a:r>
              <a:rPr altLang="en-US" sz="3200" lang="en-US">
                <a:solidFill>
                  <a:srgbClr val="FFFF00"/>
                </a:solidFill>
              </a:rPr>
              <a:t>Tata bahasa baku</a:t>
            </a:r>
          </a:p>
          <a:p>
            <a:pPr algn="just" eaLnBrk="1" hangingPunct="1" indent="0" latinLnBrk="1" lvl="0" marL="0">
              <a:buFont typeface="Wingdings 2" pitchFamily="18" charset="2"/>
              <a:buAutoNum type="arabicPeriod" startAt="1"/>
            </a:pPr>
            <a:r>
              <a:rPr altLang="en-US" sz="3200" lang="en-US">
                <a:solidFill>
                  <a:srgbClr val="FFFF00"/>
                </a:solidFill>
              </a:rPr>
              <a:t>Kalimat efektif dan tidak efektif</a:t>
            </a:r>
          </a:p>
          <a:p>
            <a:pPr algn="just" eaLnBrk="1" hangingPunct="1" indent="0" latinLnBrk="1" lvl="0" marL="0">
              <a:buFont typeface="Wingdings 2" pitchFamily="18" charset="2"/>
              <a:buAutoNum type="arabicPeriod" startAt="1"/>
            </a:pPr>
            <a:r>
              <a:rPr altLang="en-US" sz="3200" lang="en-US">
                <a:solidFill>
                  <a:srgbClr val="FFFF00"/>
                </a:solidFill>
              </a:rPr>
              <a:t>Paragraf (kohesif dan koheren)</a:t>
            </a:r>
          </a:p>
          <a:p>
            <a:pPr algn="just" eaLnBrk="1" hangingPunct="1" indent="0" latinLnBrk="1" lvl="0" marL="0">
              <a:buFont typeface="Wingdings 2" pitchFamily="18" charset="2"/>
              <a:buAutoNum type="arabicPeriod" startAt="1"/>
            </a:pPr>
            <a:r>
              <a:rPr altLang="en-US" sz="3200" lang="en-US">
                <a:solidFill>
                  <a:srgbClr val="FFFF00"/>
                </a:solidFill>
              </a:rPr>
              <a:t>PUEBI</a:t>
            </a:r>
          </a:p>
          <a:p>
            <a:pPr algn="just" eaLnBrk="1" hangingPunct="1" indent="0" latinLnBrk="1" lvl="0" marL="0">
              <a:buFont typeface="Wingdings 2" pitchFamily="18" charset="2"/>
              <a:buAutoNum type="arabicPeriod" startAt="1"/>
            </a:pPr>
            <a:r>
              <a:rPr altLang="en-US" sz="3200" lang="en-US">
                <a:solidFill>
                  <a:srgbClr val="FFFF00"/>
                </a:solidFill>
              </a:rPr>
              <a:t>KBBI</a:t>
            </a:r>
          </a:p>
          <a:p>
            <a:pPr algn="just" eaLnBrk="1" hangingPunct="1" indent="0" latinLnBrk="1" lvl="0" marL="0">
              <a:buFont typeface="Wingdings 2" pitchFamily="18" charset="2"/>
              <a:buAutoNum type="arabicPeriod" startAt="1"/>
            </a:pPr>
            <a:endParaRPr altLang="en-US" sz="3200" lang="en-US">
              <a:solidFill>
                <a:srgbClr val="FFFF00"/>
              </a:solidFill>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65" name=""/>
        <p:cNvGrpSpPr/>
        <p:nvPr/>
      </p:nvGrpSpPr>
      <p:grpSpPr>
        <a:xfrm rot="0">
          <a:off x="0" y="0"/>
          <a:ext cx="0" cy="0"/>
          <a:chOff x="0" y="0"/>
          <a:chExt cx="0" cy="0"/>
        </a:xfrm>
      </p:grpSpPr>
      <p:pic>
        <p:nvPicPr>
          <p:cNvPr id="2097159"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268412"/>
          </a:xfrm>
          <a:prstGeom prst="rect"/>
          <a:noFill/>
          <a:ln>
            <a:noFill/>
          </a:ln>
        </p:spPr>
      </p:pic>
      <p:sp>
        <p:nvSpPr>
          <p:cNvPr id="1048604"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b="1" sz="4000" lang="en-US">
                <a:solidFill>
                  <a:srgbClr val="FFFF00"/>
                </a:solidFill>
              </a:rPr>
              <a:t>1. Kalimat</a:t>
            </a:r>
            <a:r>
              <a:rPr altLang="en-US" sz="4000" lang="en-US"/>
              <a:t> : diawali dengan huruf kapital dan diakhiri dengan tanda baca </a:t>
            </a:r>
            <a:r>
              <a:rPr altLang="en-US" sz="4000" i="1" lang="en-US"/>
              <a:t>titik, tanda tanya, atau tanda seru. </a:t>
            </a:r>
            <a:r>
              <a:rPr altLang="en-US" sz="4000" lang="en-US"/>
              <a:t>Jenis: </a:t>
            </a:r>
            <a:r>
              <a:rPr altLang="en-US" sz="4000" lang="en-US">
                <a:solidFill>
                  <a:srgbClr val="FFFF00"/>
                </a:solidFill>
              </a:rPr>
              <a:t>kalimat efektif</a:t>
            </a:r>
            <a:r>
              <a:rPr altLang="en-US" sz="4000" lang="en-US"/>
              <a:t> dan kalimat </a:t>
            </a:r>
            <a:r>
              <a:rPr altLang="en-US" sz="4000" lang="en-US">
                <a:solidFill>
                  <a:srgbClr val="FFFF00"/>
                </a:solidFill>
              </a:rPr>
              <a:t>tidak efektif</a:t>
            </a:r>
          </a:p>
          <a:p>
            <a:pPr eaLnBrk="1" hangingPunct="1" latinLnBrk="1" lvl="0"/>
            <a:endParaRPr altLang="en-US" sz="4000" i="1"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66" name=""/>
        <p:cNvGrpSpPr/>
        <p:nvPr/>
      </p:nvGrpSpPr>
      <p:grpSpPr>
        <a:xfrm rot="0">
          <a:off x="0" y="0"/>
          <a:ext cx="0" cy="0"/>
          <a:chOff x="0" y="0"/>
          <a:chExt cx="0" cy="0"/>
        </a:xfrm>
      </p:grpSpPr>
      <p:pic>
        <p:nvPicPr>
          <p:cNvPr id="2097160" name=""/>
          <p:cNvPicPr>
            <a:picLocks/>
          </p:cNvPicPr>
          <p:nvPr>
            <p:ph type="title" sz="full" idx="0"/>
          </p:nvPr>
        </p:nvPicPr>
        <p:blipFill>
          <a:blip xmlns:r="http://schemas.openxmlformats.org/officeDocument/2006/relationships" r:embed="rId1"/>
          <a:srcRect l="0" t="0" r="0" b="0"/>
          <a:stretch>
            <a:fillRect/>
          </a:stretch>
        </p:blipFill>
        <p:spPr>
          <a:xfrm rot="0">
            <a:off x="457200" y="274637"/>
            <a:ext cx="8229600" cy="1335087"/>
          </a:xfrm>
          <a:prstGeom prst="rect"/>
          <a:noFill/>
          <a:ln>
            <a:noFill/>
          </a:ln>
        </p:spPr>
      </p:pic>
      <p:sp>
        <p:nvSpPr>
          <p:cNvPr id="1048605" name=""/>
          <p:cNvSpPr/>
          <p:nvPr>
            <p:ph sz="full" idx="1"/>
          </p:nvPr>
        </p:nvSpPr>
        <p:spPr>
          <a:xfrm rot="0">
            <a:off x="457200" y="1600200"/>
            <a:ext cx="8229600" cy="4708525"/>
          </a:xfrm>
          <a:prstGeom prst="rect"/>
          <a:noFill/>
          <a:ln>
            <a:noFill/>
          </a:ln>
        </p:spPr>
        <p:txBody>
          <a:bodyPr anchor="t" bIns="45720" lIns="91440" rIns="91440" tIns="45720" vert="horz"/>
          <a:lstStyle>
            <a:lvl1pPr algn="l" fontAlgn="base" indent="-411162" latinLnBrk="1" marL="547687" rtl="0">
              <a:lnSpc>
                <a:spcPct val="100000"/>
              </a:lnSpc>
              <a:spcBef>
                <a:spcPct val="20000"/>
              </a:spcBef>
              <a:spcAft>
                <a:spcPct val="0"/>
              </a:spcAft>
              <a:buClr>
                <a:srgbClr val="F9F9F9"/>
              </a:buClr>
              <a:buSzPct val="65000"/>
              <a:buFont typeface="Wingdings 2" pitchFamily="18" charset="2"/>
              <a:buChar char=""/>
              <a:defRPr baseline="0" b="0" sz="2800" i="0" u="none">
                <a:solidFill>
                  <a:schemeClr val="dk1"/>
                </a:solidFill>
                <a:latin typeface="Book Antiqua" pitchFamily="18" charset="0"/>
                <a:sym typeface="Arial" pitchFamily="0" charset="0"/>
              </a:defRPr>
            </a:lvl1pPr>
            <a:lvl2pPr algn="l" fontAlgn="base" indent="-282575" latinLnBrk="1" marL="868362" rtl="0">
              <a:lnSpc>
                <a:spcPct val="100000"/>
              </a:lnSpc>
              <a:spcBef>
                <a:spcPct val="20000"/>
              </a:spcBef>
              <a:spcAft>
                <a:spcPct val="0"/>
              </a:spcAft>
              <a:buClr>
                <a:schemeClr val="dk1"/>
              </a:buClr>
              <a:buSzPct val="80000"/>
              <a:buFont typeface="Wingdings 2" pitchFamily="18" charset="2"/>
              <a:buChar char=""/>
              <a:defRPr baseline="0" b="0" sz="2400" i="0" u="none">
                <a:solidFill>
                  <a:schemeClr val="dk1"/>
                </a:solidFill>
                <a:latin typeface="Book Antiqua" pitchFamily="18" charset="0"/>
                <a:sym typeface="Arial" pitchFamily="0" charset="0"/>
              </a:defRPr>
            </a:lvl2pPr>
            <a:lvl3pPr algn="l" fontAlgn="base" indent="-228600" latinLnBrk="1" marL="1133475" rtl="0">
              <a:lnSpc>
                <a:spcPct val="100000"/>
              </a:lnSpc>
              <a:spcBef>
                <a:spcPct val="20000"/>
              </a:spcBef>
              <a:spcAft>
                <a:spcPct val="0"/>
              </a:spcAft>
              <a:buClr>
                <a:schemeClr val="dk1"/>
              </a:buClr>
              <a:buSzPct val="95000"/>
              <a:buFont typeface="Wingdings" pitchFamily="2" charset="2"/>
              <a:buChar char=""/>
              <a:defRPr baseline="0" b="0" sz="2200" i="0" u="none">
                <a:solidFill>
                  <a:schemeClr val="dk1"/>
                </a:solidFill>
                <a:latin typeface="Book Antiqua" pitchFamily="18" charset="0"/>
                <a:sym typeface="Arial" pitchFamily="0" charset="0"/>
              </a:defRPr>
            </a:lvl3pPr>
            <a:lvl4pPr algn="l" fontAlgn="base" indent="-182563" latinLnBrk="1" marL="1352550" rtl="0">
              <a:lnSpc>
                <a:spcPct val="100000"/>
              </a:lnSpc>
              <a:spcBef>
                <a:spcPct val="20000"/>
              </a:spcBef>
              <a:spcAft>
                <a:spcPct val="0"/>
              </a:spcAft>
              <a:buClr>
                <a:schemeClr val="dk1"/>
              </a:buClr>
              <a:buSzPct val="100000"/>
              <a:buFont typeface="Wingdings 3" pitchFamily="18" charset="2"/>
              <a:buChar char=""/>
              <a:defRPr baseline="0" b="0" sz="2000" i="0" u="none">
                <a:solidFill>
                  <a:schemeClr val="dk1"/>
                </a:solidFill>
                <a:latin typeface="Book Antiqua" pitchFamily="18" charset="0"/>
                <a:sym typeface="Arial" pitchFamily="0" charset="0"/>
              </a:defRPr>
            </a:lvl4pPr>
            <a:lvl5pPr algn="l" fontAlgn="base" indent="-182562" latinLnBrk="1" marL="1544637" rtl="0">
              <a:lnSpc>
                <a:spcPct val="100000"/>
              </a:lnSpc>
              <a:spcBef>
                <a:spcPct val="20000"/>
              </a:spcBef>
              <a:spcAft>
                <a:spcPct val="0"/>
              </a:spcAft>
              <a:buClr>
                <a:schemeClr val="dk1"/>
              </a:buClr>
              <a:buSzPct val="100000"/>
              <a:buFont typeface="Wingdings 2" pitchFamily="18" charset="2"/>
              <a:buChar char=""/>
              <a:defRPr baseline="0" b="0" sz="2000" i="0" u="none">
                <a:solidFill>
                  <a:schemeClr val="dk1"/>
                </a:solidFill>
                <a:latin typeface="Book Antiqua" pitchFamily="18" charset="0"/>
                <a:sym typeface="Arial" pitchFamily="0" charset="0"/>
              </a:defRPr>
            </a:lvl5pPr>
          </a:lstStyle>
          <a:p>
            <a:pPr eaLnBrk="1" hangingPunct="1" latinLnBrk="1" lvl="0"/>
            <a:r>
              <a:rPr altLang="en-US" sz="3400" lang="en-US"/>
              <a:t>Kalimat yang mampu memproduksi kembali gagasan/ide /informasi/pesan pada diri pembaca sama seperti yang ada dalam pikiran penulis. Kalimat efektif seharusnya tidak menyebabkan pembaca mengalami perbedaan pemahaman seperti apa yang disampaikan penulis.</a:t>
            </a:r>
          </a:p>
        </p:txBody>
      </p:sp>
    </p:spTree>
  </p:cSld>
  <p:clrMapOvr>
    <a:masterClrMapping/>
  </p:clrMapOvr>
</p:sld>
</file>

<file path=ppt/theme/theme1.xml><?xml version="1.0" encoding="utf-8"?>
<a:theme xmlns:a="http://schemas.openxmlformats.org/drawingml/2006/main" name="Office 主题">
  <a:themeElements>
    <a:clrScheme name="Default Color Scheme">
      <a:dk1>
        <a:srgbClr val="FFFFFF"/>
      </a:dk1>
      <a:lt1>
        <a:srgbClr val="000000"/>
      </a:lt1>
      <a:dk2>
        <a:srgbClr val="69676D"/>
      </a:dk2>
      <a:lt2>
        <a:srgbClr val="C9C2D1"/>
      </a:lt2>
      <a:accent1>
        <a:srgbClr val="CEB966"/>
      </a:accent1>
      <a:accent2>
        <a:srgbClr val="9CB084"/>
      </a:accent2>
      <a:accent3>
        <a:srgbClr val="AAAAAA"/>
      </a:accent3>
      <a:accent4>
        <a:srgbClr val="DCDCDC"/>
      </a:accent4>
      <a:accent5>
        <a:srgbClr val="E3D8B9"/>
      </a:accent5>
      <a:accent6>
        <a:srgbClr val="8B9D76"/>
      </a:accent6>
      <a:hlink>
        <a:srgbClr val="410082"/>
      </a:hlink>
      <a:folHlink>
        <a:srgbClr val="93296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00"/>
        </a:lt1>
        <a:dk2>
          <a:srgbClr val="69676D"/>
        </a:dk2>
        <a:lt2>
          <a:srgbClr val="C9C2D1"/>
        </a:lt2>
        <a:accent1>
          <a:srgbClr val="CEB966"/>
        </a:accent1>
        <a:accent2>
          <a:srgbClr val="9CB084"/>
        </a:accent2>
        <a:accent3>
          <a:srgbClr val="AAAAAA"/>
        </a:accent3>
        <a:accent4>
          <a:srgbClr val="DCDCDC"/>
        </a:accent4>
        <a:accent5>
          <a:srgbClr val="E3D8B9"/>
        </a:accent5>
        <a:accent6>
          <a:srgbClr val="8B9D76"/>
        </a:accent6>
        <a:hlink>
          <a:srgbClr val="410082"/>
        </a:hlink>
        <a:folHlink>
          <a:srgbClr val="932968"/>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TRANSLATION STRATEGY AND EQUIVALENCY, READABILITY, ACCEPTABILITY OF CONJUNCTION COHESION  </dc:title>
  <dc:creator>zainalarifin</dc:creator>
  <cp:lastModifiedBy>admin</cp:lastModifiedBy>
  <dcterms:created xsi:type="dcterms:W3CDTF">2016-10-24T01:58:35Z</dcterms:created>
  <dcterms:modified xsi:type="dcterms:W3CDTF">2019-02-05T10:05:05Z</dcterms:modified>
</cp:coreProperties>
</file>