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5" r:id="rId5"/>
    <p:sldId id="264" r:id="rId6"/>
    <p:sldId id="257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3AD4A-90A6-43FB-AEE6-77528D7DA199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ED7AD4-E53D-496A-8599-EA460AC12AE0}">
      <dgm:prSet phldrT="[Text]" custT="1"/>
      <dgm:spPr/>
      <dgm:t>
        <a:bodyPr/>
        <a:lstStyle/>
        <a:p>
          <a:pPr algn="r" defTabSz="914400"/>
          <a:r>
            <a:rPr lang="en-US" sz="1800" dirty="0" err="1" smtClean="0"/>
            <a:t>Berbenah</a:t>
          </a:r>
          <a:endParaRPr lang="en-US" sz="1800" b="1" dirty="0"/>
        </a:p>
      </dgm:t>
    </dgm:pt>
    <dgm:pt modelId="{091E73B5-9F3A-4D96-BEFB-843C5D42731B}" type="parTrans" cxnId="{82E49B86-5D22-4204-BE10-83E7B7BC3413}">
      <dgm:prSet/>
      <dgm:spPr/>
      <dgm:t>
        <a:bodyPr/>
        <a:lstStyle/>
        <a:p>
          <a:endParaRPr lang="en-US"/>
        </a:p>
      </dgm:t>
    </dgm:pt>
    <dgm:pt modelId="{2448104A-C127-40D4-8DF7-17634033C54D}" type="sibTrans" cxnId="{82E49B86-5D22-4204-BE10-83E7B7BC3413}">
      <dgm:prSet/>
      <dgm:spPr/>
      <dgm:t>
        <a:bodyPr/>
        <a:lstStyle/>
        <a:p>
          <a:endParaRPr lang="en-US"/>
        </a:p>
      </dgm:t>
    </dgm:pt>
    <dgm:pt modelId="{A4A42F01-0943-45DF-B10E-8DF6B36A557B}">
      <dgm:prSet phldrT="[Text]" custT="1"/>
      <dgm:spPr/>
      <dgm:t>
        <a:bodyPr/>
        <a:lstStyle/>
        <a:p>
          <a:pPr algn="r"/>
          <a:r>
            <a:rPr lang="en-US" sz="1800" dirty="0" err="1" smtClean="0"/>
            <a:t>Indeksasi</a:t>
          </a:r>
          <a:r>
            <a:rPr lang="en-US" sz="1800" dirty="0" smtClean="0"/>
            <a:t> di DOAJ</a:t>
          </a:r>
          <a:endParaRPr lang="en-US" sz="1800" dirty="0"/>
        </a:p>
      </dgm:t>
    </dgm:pt>
    <dgm:pt modelId="{7A975E4E-0343-410A-933C-470766A08874}" type="parTrans" cxnId="{620AB8BC-14B8-47AC-834D-CCBE4F5A9F8D}">
      <dgm:prSet/>
      <dgm:spPr/>
      <dgm:t>
        <a:bodyPr/>
        <a:lstStyle/>
        <a:p>
          <a:endParaRPr lang="en-US"/>
        </a:p>
      </dgm:t>
    </dgm:pt>
    <dgm:pt modelId="{B32D7EE0-E2CE-4247-9AE1-48688EE904F2}" type="sibTrans" cxnId="{620AB8BC-14B8-47AC-834D-CCBE4F5A9F8D}">
      <dgm:prSet/>
      <dgm:spPr/>
      <dgm:t>
        <a:bodyPr/>
        <a:lstStyle/>
        <a:p>
          <a:endParaRPr lang="en-US"/>
        </a:p>
      </dgm:t>
    </dgm:pt>
    <dgm:pt modelId="{C2562CD8-1B3B-41ED-B4F7-4F6E80A10C56}">
      <dgm:prSet phldrT="[Text]" custT="1"/>
      <dgm:spPr/>
      <dgm:t>
        <a:bodyPr/>
        <a:lstStyle/>
        <a:p>
          <a:r>
            <a:rPr lang="en-US" sz="1600" dirty="0" err="1" smtClean="0"/>
            <a:t>Penguatan</a:t>
          </a:r>
          <a:r>
            <a:rPr lang="en-US" sz="1600" dirty="0" smtClean="0"/>
            <a:t> &amp; </a:t>
          </a:r>
          <a:r>
            <a:rPr lang="en-US" sz="1600" dirty="0" err="1" smtClean="0"/>
            <a:t>koordinasi</a:t>
          </a:r>
          <a:endParaRPr lang="en-US" sz="1600" dirty="0"/>
        </a:p>
      </dgm:t>
    </dgm:pt>
    <dgm:pt modelId="{032A2F9F-CAA5-4DFC-8587-1056A9C6AF56}" type="parTrans" cxnId="{B0F23FCC-2167-479D-8AAD-0E89E2AFC876}">
      <dgm:prSet/>
      <dgm:spPr/>
      <dgm:t>
        <a:bodyPr/>
        <a:lstStyle/>
        <a:p>
          <a:endParaRPr lang="en-US"/>
        </a:p>
      </dgm:t>
    </dgm:pt>
    <dgm:pt modelId="{56572881-DED5-4C8A-9C16-265428F95E65}" type="sibTrans" cxnId="{B0F23FCC-2167-479D-8AAD-0E89E2AFC876}">
      <dgm:prSet/>
      <dgm:spPr/>
      <dgm:t>
        <a:bodyPr/>
        <a:lstStyle/>
        <a:p>
          <a:endParaRPr lang="en-US"/>
        </a:p>
      </dgm:t>
    </dgm:pt>
    <dgm:pt modelId="{9A5B74BA-BF8C-44B3-92DA-374DCCAE2369}">
      <dgm:prSet phldrT="[Text]" custT="1"/>
      <dgm:spPr/>
      <dgm:t>
        <a:bodyPr/>
        <a:lstStyle/>
        <a:p>
          <a:pPr algn="r"/>
          <a:r>
            <a:rPr lang="en-US" sz="1600" dirty="0" smtClean="0"/>
            <a:t>Sinta2: 10 </a:t>
          </a:r>
          <a:r>
            <a:rPr lang="en-US" sz="1600" dirty="0" err="1" smtClean="0"/>
            <a:t>Jurnal</a:t>
          </a:r>
          <a:endParaRPr lang="en-US" sz="1600" dirty="0"/>
        </a:p>
      </dgm:t>
    </dgm:pt>
    <dgm:pt modelId="{DB34BF8E-15EA-497F-9E41-5694395304B5}" type="parTrans" cxnId="{304EFCB5-F298-484D-83D5-4D2363F59878}">
      <dgm:prSet/>
      <dgm:spPr/>
      <dgm:t>
        <a:bodyPr/>
        <a:lstStyle/>
        <a:p>
          <a:endParaRPr lang="en-US"/>
        </a:p>
      </dgm:t>
    </dgm:pt>
    <dgm:pt modelId="{39E988CD-6513-45D2-A76D-CCAC031C3405}" type="sibTrans" cxnId="{304EFCB5-F298-484D-83D5-4D2363F59878}">
      <dgm:prSet/>
      <dgm:spPr/>
      <dgm:t>
        <a:bodyPr/>
        <a:lstStyle/>
        <a:p>
          <a:endParaRPr lang="en-US"/>
        </a:p>
      </dgm:t>
    </dgm:pt>
    <dgm:pt modelId="{E33F1635-74F8-4523-BAAA-65F4CA0D246E}">
      <dgm:prSet phldrT="[Text]" custT="1"/>
      <dgm:spPr/>
      <dgm:t>
        <a:bodyPr/>
        <a:lstStyle/>
        <a:p>
          <a:pPr algn="r"/>
          <a:r>
            <a:rPr lang="en-US" sz="1400" b="1" dirty="0" err="1" smtClean="0"/>
            <a:t>Terindeks</a:t>
          </a:r>
          <a:r>
            <a:rPr lang="en-US" sz="1400" b="1" dirty="0" smtClean="0"/>
            <a:t> Scopus:</a:t>
          </a:r>
        </a:p>
        <a:p>
          <a:pPr algn="r"/>
          <a:r>
            <a:rPr lang="en-US" sz="1400" b="1" dirty="0" smtClean="0"/>
            <a:t>2 </a:t>
          </a:r>
          <a:r>
            <a:rPr lang="en-US" sz="1400" b="1" dirty="0" err="1" smtClean="0"/>
            <a:t>jurnal</a:t>
          </a:r>
          <a:endParaRPr lang="en-US" sz="1000" dirty="0"/>
        </a:p>
      </dgm:t>
    </dgm:pt>
    <dgm:pt modelId="{3837E798-6AE8-4051-9A95-9A217D531DA8}" type="parTrans" cxnId="{8A0844E7-04D6-479B-BEC4-8B81F1C8B8B8}">
      <dgm:prSet/>
      <dgm:spPr/>
      <dgm:t>
        <a:bodyPr/>
        <a:lstStyle/>
        <a:p>
          <a:endParaRPr lang="en-US"/>
        </a:p>
      </dgm:t>
    </dgm:pt>
    <dgm:pt modelId="{BB8EC957-9B46-45EE-86C9-375731F5A6AB}" type="sibTrans" cxnId="{8A0844E7-04D6-479B-BEC4-8B81F1C8B8B8}">
      <dgm:prSet/>
      <dgm:spPr/>
      <dgm:t>
        <a:bodyPr/>
        <a:lstStyle/>
        <a:p>
          <a:endParaRPr lang="en-US"/>
        </a:p>
      </dgm:t>
    </dgm:pt>
    <dgm:pt modelId="{E69A3A9F-4693-4D5E-87D7-D6A71AC9ACCE}">
      <dgm:prSet phldrT="[Text]" custT="1"/>
      <dgm:spPr/>
      <dgm:t>
        <a:bodyPr/>
        <a:lstStyle/>
        <a:p>
          <a:pPr algn="r"/>
          <a:r>
            <a:rPr lang="en-US" sz="1800" dirty="0" err="1" smtClean="0"/>
            <a:t>Terakreditasi</a:t>
          </a:r>
          <a:r>
            <a:rPr lang="en-US" sz="1800" dirty="0" smtClean="0"/>
            <a:t>  </a:t>
          </a:r>
          <a:r>
            <a:rPr lang="id-ID" sz="1800" dirty="0" smtClean="0"/>
            <a:t>B</a:t>
          </a:r>
          <a:r>
            <a:rPr lang="en-US" sz="1800" dirty="0" smtClean="0"/>
            <a:t>/ Sinta2: 5 </a:t>
          </a:r>
          <a:r>
            <a:rPr lang="en-US" sz="1800" dirty="0" err="1" smtClean="0"/>
            <a:t>jurnal</a:t>
          </a:r>
          <a:endParaRPr lang="en-US" sz="1800" dirty="0"/>
        </a:p>
      </dgm:t>
    </dgm:pt>
    <dgm:pt modelId="{D1DA5A62-2660-4731-A8BC-DBC1EF735A7C}" type="parTrans" cxnId="{499A2008-EFF8-43CA-B58A-8365235987F1}">
      <dgm:prSet/>
      <dgm:spPr/>
      <dgm:t>
        <a:bodyPr/>
        <a:lstStyle/>
        <a:p>
          <a:endParaRPr lang="id-ID"/>
        </a:p>
      </dgm:t>
    </dgm:pt>
    <dgm:pt modelId="{F5AD177C-26D4-444A-8248-DF9CE87BE066}" type="sibTrans" cxnId="{499A2008-EFF8-43CA-B58A-8365235987F1}">
      <dgm:prSet/>
      <dgm:spPr/>
      <dgm:t>
        <a:bodyPr/>
        <a:lstStyle/>
        <a:p>
          <a:endParaRPr lang="id-ID"/>
        </a:p>
      </dgm:t>
    </dgm:pt>
    <dgm:pt modelId="{3421B492-BBB0-4035-90CC-949E19D650F8}" type="pres">
      <dgm:prSet presAssocID="{8DE3AD4A-90A6-43FB-AEE6-77528D7DA1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684AC1-304F-4D78-83DC-D3A9388891C2}" type="pres">
      <dgm:prSet presAssocID="{8DE3AD4A-90A6-43FB-AEE6-77528D7DA199}" presName="dot1" presStyleLbl="alignNode1" presStyleIdx="0" presStyleCnt="17"/>
      <dgm:spPr/>
    </dgm:pt>
    <dgm:pt modelId="{CD7EBE64-E4B3-4ED5-AF99-2215E1D91D22}" type="pres">
      <dgm:prSet presAssocID="{8DE3AD4A-90A6-43FB-AEE6-77528D7DA199}" presName="dot2" presStyleLbl="alignNode1" presStyleIdx="1" presStyleCnt="17"/>
      <dgm:spPr/>
    </dgm:pt>
    <dgm:pt modelId="{15C47D47-5612-40FB-AF98-DD8DFBF38DE2}" type="pres">
      <dgm:prSet presAssocID="{8DE3AD4A-90A6-43FB-AEE6-77528D7DA199}" presName="dot3" presStyleLbl="alignNode1" presStyleIdx="2" presStyleCnt="17"/>
      <dgm:spPr/>
    </dgm:pt>
    <dgm:pt modelId="{0F9CBC1E-EFEF-4F11-A903-FF94A8339A3F}" type="pres">
      <dgm:prSet presAssocID="{8DE3AD4A-90A6-43FB-AEE6-77528D7DA199}" presName="dot4" presStyleLbl="alignNode1" presStyleIdx="3" presStyleCnt="17"/>
      <dgm:spPr/>
    </dgm:pt>
    <dgm:pt modelId="{948524A9-0C14-46D0-B208-970DCE9B411E}" type="pres">
      <dgm:prSet presAssocID="{8DE3AD4A-90A6-43FB-AEE6-77528D7DA199}" presName="dot5" presStyleLbl="alignNode1" presStyleIdx="4" presStyleCnt="17"/>
      <dgm:spPr/>
    </dgm:pt>
    <dgm:pt modelId="{70CCBED7-40E5-4EB0-917D-8FA472AA5FFC}" type="pres">
      <dgm:prSet presAssocID="{8DE3AD4A-90A6-43FB-AEE6-77528D7DA199}" presName="dot6" presStyleLbl="alignNode1" presStyleIdx="5" presStyleCnt="17"/>
      <dgm:spPr/>
    </dgm:pt>
    <dgm:pt modelId="{E75E4E35-2D4C-4456-A27A-C7D16B0804B5}" type="pres">
      <dgm:prSet presAssocID="{8DE3AD4A-90A6-43FB-AEE6-77528D7DA199}" presName="dot7" presStyleLbl="alignNode1" presStyleIdx="6" presStyleCnt="17"/>
      <dgm:spPr/>
    </dgm:pt>
    <dgm:pt modelId="{1E589A94-5E29-4FE0-9B51-300169DB9849}" type="pres">
      <dgm:prSet presAssocID="{8DE3AD4A-90A6-43FB-AEE6-77528D7DA199}" presName="dot8" presStyleLbl="alignNode1" presStyleIdx="7" presStyleCnt="17"/>
      <dgm:spPr/>
    </dgm:pt>
    <dgm:pt modelId="{69281254-28BE-4873-A499-A54581F8DD36}" type="pres">
      <dgm:prSet presAssocID="{8DE3AD4A-90A6-43FB-AEE6-77528D7DA199}" presName="dot9" presStyleLbl="alignNode1" presStyleIdx="8" presStyleCnt="17"/>
      <dgm:spPr/>
    </dgm:pt>
    <dgm:pt modelId="{561A731E-40D8-4239-A4B5-D6EDE714102C}" type="pres">
      <dgm:prSet presAssocID="{8DE3AD4A-90A6-43FB-AEE6-77528D7DA199}" presName="dot10" presStyleLbl="alignNode1" presStyleIdx="9" presStyleCnt="17"/>
      <dgm:spPr/>
    </dgm:pt>
    <dgm:pt modelId="{9EB31841-465F-4272-A6F9-01451F5259AB}" type="pres">
      <dgm:prSet presAssocID="{8DE3AD4A-90A6-43FB-AEE6-77528D7DA199}" presName="dotArrow1" presStyleLbl="alignNode1" presStyleIdx="10" presStyleCnt="17"/>
      <dgm:spPr/>
    </dgm:pt>
    <dgm:pt modelId="{EA8D1F28-2B2C-4D05-9AE2-AC7D28D788B4}" type="pres">
      <dgm:prSet presAssocID="{8DE3AD4A-90A6-43FB-AEE6-77528D7DA199}" presName="dotArrow2" presStyleLbl="alignNode1" presStyleIdx="11" presStyleCnt="17"/>
      <dgm:spPr/>
    </dgm:pt>
    <dgm:pt modelId="{FE7605B9-A7AD-4A00-8DC0-E7BF88469568}" type="pres">
      <dgm:prSet presAssocID="{8DE3AD4A-90A6-43FB-AEE6-77528D7DA199}" presName="dotArrow3" presStyleLbl="alignNode1" presStyleIdx="12" presStyleCnt="17"/>
      <dgm:spPr/>
    </dgm:pt>
    <dgm:pt modelId="{F951A3BA-C851-4CD8-AB26-21647350B153}" type="pres">
      <dgm:prSet presAssocID="{8DE3AD4A-90A6-43FB-AEE6-77528D7DA199}" presName="dotArrow4" presStyleLbl="alignNode1" presStyleIdx="13" presStyleCnt="17"/>
      <dgm:spPr/>
    </dgm:pt>
    <dgm:pt modelId="{8DC5BFD8-50FD-4579-B64F-CC3AC30401BB}" type="pres">
      <dgm:prSet presAssocID="{8DE3AD4A-90A6-43FB-AEE6-77528D7DA199}" presName="dotArrow5" presStyleLbl="alignNode1" presStyleIdx="14" presStyleCnt="17"/>
      <dgm:spPr/>
    </dgm:pt>
    <dgm:pt modelId="{BFCAAF21-B2A3-4BB3-9ED8-326F2506D5E0}" type="pres">
      <dgm:prSet presAssocID="{8DE3AD4A-90A6-43FB-AEE6-77528D7DA199}" presName="dotArrow6" presStyleLbl="alignNode1" presStyleIdx="15" presStyleCnt="17"/>
      <dgm:spPr/>
    </dgm:pt>
    <dgm:pt modelId="{CF8E7D2A-8EE4-4E50-B6C6-501780327E85}" type="pres">
      <dgm:prSet presAssocID="{8DE3AD4A-90A6-43FB-AEE6-77528D7DA199}" presName="dotArrow7" presStyleLbl="alignNode1" presStyleIdx="16" presStyleCnt="17"/>
      <dgm:spPr/>
    </dgm:pt>
    <dgm:pt modelId="{0C2AAEED-5A5B-4FD4-B697-B99A3D916D7F}" type="pres">
      <dgm:prSet presAssocID="{8BED7AD4-E53D-496A-8599-EA460AC12AE0}" presName="parTx1" presStyleLbl="node1" presStyleIdx="0" presStyleCnt="6"/>
      <dgm:spPr/>
      <dgm:t>
        <a:bodyPr/>
        <a:lstStyle/>
        <a:p>
          <a:endParaRPr lang="en-US"/>
        </a:p>
      </dgm:t>
    </dgm:pt>
    <dgm:pt modelId="{5C3B5BF2-99F6-40AA-B31A-AB0B5D30DC69}" type="pres">
      <dgm:prSet presAssocID="{2448104A-C127-40D4-8DF7-17634033C54D}" presName="picture1" presStyleCnt="0"/>
      <dgm:spPr/>
    </dgm:pt>
    <dgm:pt modelId="{E92AC496-77E7-4050-BAF4-28BE2402904F}" type="pres">
      <dgm:prSet presAssocID="{2448104A-C127-40D4-8DF7-17634033C54D}" presName="imageRepeatNode" presStyleLbl="fgImgPlace1" presStyleIdx="0" presStyleCnt="6" custScaleX="117069" custScaleY="117317"/>
      <dgm:spPr/>
      <dgm:t>
        <a:bodyPr/>
        <a:lstStyle/>
        <a:p>
          <a:endParaRPr lang="en-US"/>
        </a:p>
      </dgm:t>
    </dgm:pt>
    <dgm:pt modelId="{8D01C5BC-AB95-403A-A6F2-13D2DA8E23C8}" type="pres">
      <dgm:prSet presAssocID="{A4A42F01-0943-45DF-B10E-8DF6B36A557B}" presName="parTx2" presStyleLbl="node1" presStyleIdx="1" presStyleCnt="6" custScaleX="157928" custLinFactNeighborX="34757"/>
      <dgm:spPr/>
      <dgm:t>
        <a:bodyPr/>
        <a:lstStyle/>
        <a:p>
          <a:endParaRPr lang="en-US"/>
        </a:p>
      </dgm:t>
    </dgm:pt>
    <dgm:pt modelId="{7E18BEDC-560B-49B9-A745-DD7E69C905D1}" type="pres">
      <dgm:prSet presAssocID="{B32D7EE0-E2CE-4247-9AE1-48688EE904F2}" presName="picture2" presStyleCnt="0"/>
      <dgm:spPr/>
    </dgm:pt>
    <dgm:pt modelId="{A77F1386-0304-49D4-A426-1A8A1E405211}" type="pres">
      <dgm:prSet presAssocID="{B32D7EE0-E2CE-4247-9AE1-48688EE904F2}" presName="imageRepeatNode" presStyleLbl="fgImgPlace1" presStyleIdx="1" presStyleCnt="6" custScaleX="122730" custScaleY="109905"/>
      <dgm:spPr/>
      <dgm:t>
        <a:bodyPr/>
        <a:lstStyle/>
        <a:p>
          <a:endParaRPr lang="en-US"/>
        </a:p>
      </dgm:t>
    </dgm:pt>
    <dgm:pt modelId="{3B17BB2B-E347-46F1-9E40-9F940328F148}" type="pres">
      <dgm:prSet presAssocID="{E69A3A9F-4693-4D5E-87D7-D6A71AC9ACCE}" presName="parTx3" presStyleLbl="node1" presStyleIdx="2" presStyleCnt="6" custScaleX="161736" custScaleY="152659" custLinFactNeighborX="36681" custLinFactNeighborY="-15111"/>
      <dgm:spPr/>
      <dgm:t>
        <a:bodyPr/>
        <a:lstStyle/>
        <a:p>
          <a:endParaRPr lang="id-ID"/>
        </a:p>
      </dgm:t>
    </dgm:pt>
    <dgm:pt modelId="{DAA69DA8-D69A-4A00-8537-8313027503A8}" type="pres">
      <dgm:prSet presAssocID="{F5AD177C-26D4-444A-8248-DF9CE87BE066}" presName="picture3" presStyleCnt="0"/>
      <dgm:spPr/>
    </dgm:pt>
    <dgm:pt modelId="{B99C6B8C-E545-48AF-969A-E5555277BB34}" type="pres">
      <dgm:prSet presAssocID="{F5AD177C-26D4-444A-8248-DF9CE87BE066}" presName="imageRepeatNode" presStyleLbl="fgImgPlace1" presStyleIdx="2" presStyleCnt="6" custScaleX="119373" custScaleY="113753"/>
      <dgm:spPr/>
      <dgm:t>
        <a:bodyPr/>
        <a:lstStyle/>
        <a:p>
          <a:endParaRPr lang="en-US"/>
        </a:p>
      </dgm:t>
    </dgm:pt>
    <dgm:pt modelId="{18D184DA-5AF2-4CF7-8331-360EB5B3512F}" type="pres">
      <dgm:prSet presAssocID="{C2562CD8-1B3B-41ED-B4F7-4F6E80A10C56}" presName="parTx4" presStyleLbl="node1" presStyleIdx="3" presStyleCnt="6" custScaleY="129119"/>
      <dgm:spPr/>
      <dgm:t>
        <a:bodyPr/>
        <a:lstStyle/>
        <a:p>
          <a:endParaRPr lang="id-ID"/>
        </a:p>
      </dgm:t>
    </dgm:pt>
    <dgm:pt modelId="{D2593294-14C5-4E20-8719-4FC3B384F3C0}" type="pres">
      <dgm:prSet presAssocID="{56572881-DED5-4C8A-9C16-265428F95E65}" presName="picture4" presStyleCnt="0"/>
      <dgm:spPr/>
    </dgm:pt>
    <dgm:pt modelId="{67942D0E-EA06-4C63-AEFF-FE5A626FE528}" type="pres">
      <dgm:prSet presAssocID="{56572881-DED5-4C8A-9C16-265428F95E65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73A64E4D-8AFD-4BCA-B57C-BACE181128D8}" type="pres">
      <dgm:prSet presAssocID="{9A5B74BA-BF8C-44B3-92DA-374DCCAE2369}" presName="parTx5" presStyleLbl="node1" presStyleIdx="4" presStyleCnt="6" custScaleX="134591" custLinFactNeighborX="15390"/>
      <dgm:spPr/>
      <dgm:t>
        <a:bodyPr/>
        <a:lstStyle/>
        <a:p>
          <a:endParaRPr lang="id-ID"/>
        </a:p>
      </dgm:t>
    </dgm:pt>
    <dgm:pt modelId="{95D0DDA7-09E3-4AC9-81FD-9C38E09BD8F6}" type="pres">
      <dgm:prSet presAssocID="{39E988CD-6513-45D2-A76D-CCAC031C3405}" presName="picture5" presStyleCnt="0"/>
      <dgm:spPr/>
    </dgm:pt>
    <dgm:pt modelId="{31359185-918B-4D5C-A377-ADAE0E03894C}" type="pres">
      <dgm:prSet presAssocID="{39E988CD-6513-45D2-A76D-CCAC031C3405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D69274E3-B68B-4076-A820-3974D3AA8B29}" type="pres">
      <dgm:prSet presAssocID="{E33F1635-74F8-4523-BAAA-65F4CA0D246E}" presName="parTx6" presStyleLbl="node1" presStyleIdx="5" presStyleCnt="6" custScaleX="122170" custScaleY="173098" custLinFactNeighborX="13770"/>
      <dgm:spPr/>
      <dgm:t>
        <a:bodyPr/>
        <a:lstStyle/>
        <a:p>
          <a:endParaRPr lang="id-ID"/>
        </a:p>
      </dgm:t>
    </dgm:pt>
    <dgm:pt modelId="{5E6D061E-3342-4B62-82C2-4E9BEED2623C}" type="pres">
      <dgm:prSet presAssocID="{BB8EC957-9B46-45EE-86C9-375731F5A6AB}" presName="picture6" presStyleCnt="0"/>
      <dgm:spPr/>
    </dgm:pt>
    <dgm:pt modelId="{563E0156-8C0A-4282-9C76-DEAA7AE3325D}" type="pres">
      <dgm:prSet presAssocID="{BB8EC957-9B46-45EE-86C9-375731F5A6AB}" presName="imageRepeatNode" presStyleLbl="fgImgPlace1" presStyleIdx="5" presStyleCnt="6" custScaleX="128527" custScaleY="112943"/>
      <dgm:spPr/>
      <dgm:t>
        <a:bodyPr/>
        <a:lstStyle/>
        <a:p>
          <a:endParaRPr lang="en-US"/>
        </a:p>
      </dgm:t>
    </dgm:pt>
  </dgm:ptLst>
  <dgm:cxnLst>
    <dgm:cxn modelId="{B0F23FCC-2167-479D-8AAD-0E89E2AFC876}" srcId="{8DE3AD4A-90A6-43FB-AEE6-77528D7DA199}" destId="{C2562CD8-1B3B-41ED-B4F7-4F6E80A10C56}" srcOrd="3" destOrd="0" parTransId="{032A2F9F-CAA5-4DFC-8587-1056A9C6AF56}" sibTransId="{56572881-DED5-4C8A-9C16-265428F95E65}"/>
    <dgm:cxn modelId="{A48A5539-D2B1-4529-8D04-72BD49596DA6}" type="presOf" srcId="{BB8EC957-9B46-45EE-86C9-375731F5A6AB}" destId="{563E0156-8C0A-4282-9C76-DEAA7AE3325D}" srcOrd="0" destOrd="0" presId="urn:microsoft.com/office/officeart/2008/layout/AscendingPictureAccentProcess"/>
    <dgm:cxn modelId="{4B965169-BD64-4F7B-99C3-4E3890E9E36E}" type="presOf" srcId="{8DE3AD4A-90A6-43FB-AEE6-77528D7DA199}" destId="{3421B492-BBB0-4035-90CC-949E19D650F8}" srcOrd="0" destOrd="0" presId="urn:microsoft.com/office/officeart/2008/layout/AscendingPictureAccentProcess"/>
    <dgm:cxn modelId="{C9F0F381-FE34-421D-B648-7A31DAF8D951}" type="presOf" srcId="{F5AD177C-26D4-444A-8248-DF9CE87BE066}" destId="{B99C6B8C-E545-48AF-969A-E5555277BB34}" srcOrd="0" destOrd="0" presId="urn:microsoft.com/office/officeart/2008/layout/AscendingPictureAccentProcess"/>
    <dgm:cxn modelId="{75306E0A-1688-4AC2-B65E-3C681F24C6F8}" type="presOf" srcId="{39E988CD-6513-45D2-A76D-CCAC031C3405}" destId="{31359185-918B-4D5C-A377-ADAE0E03894C}" srcOrd="0" destOrd="0" presId="urn:microsoft.com/office/officeart/2008/layout/AscendingPictureAccentProcess"/>
    <dgm:cxn modelId="{C00A4BC7-60FD-4784-B908-FE4D1C9D9937}" type="presOf" srcId="{E33F1635-74F8-4523-BAAA-65F4CA0D246E}" destId="{D69274E3-B68B-4076-A820-3974D3AA8B29}" srcOrd="0" destOrd="0" presId="urn:microsoft.com/office/officeart/2008/layout/AscendingPictureAccentProcess"/>
    <dgm:cxn modelId="{8A0844E7-04D6-479B-BEC4-8B81F1C8B8B8}" srcId="{8DE3AD4A-90A6-43FB-AEE6-77528D7DA199}" destId="{E33F1635-74F8-4523-BAAA-65F4CA0D246E}" srcOrd="5" destOrd="0" parTransId="{3837E798-6AE8-4051-9A95-9A217D531DA8}" sibTransId="{BB8EC957-9B46-45EE-86C9-375731F5A6AB}"/>
    <dgm:cxn modelId="{4D20F15F-DF06-4C16-BD08-33D8C716EA2F}" type="presOf" srcId="{B32D7EE0-E2CE-4247-9AE1-48688EE904F2}" destId="{A77F1386-0304-49D4-A426-1A8A1E405211}" srcOrd="0" destOrd="0" presId="urn:microsoft.com/office/officeart/2008/layout/AscendingPictureAccentProcess"/>
    <dgm:cxn modelId="{D15A5145-222D-4998-82F9-18D09695D460}" type="presOf" srcId="{C2562CD8-1B3B-41ED-B4F7-4F6E80A10C56}" destId="{18D184DA-5AF2-4CF7-8331-360EB5B3512F}" srcOrd="0" destOrd="0" presId="urn:microsoft.com/office/officeart/2008/layout/AscendingPictureAccentProcess"/>
    <dgm:cxn modelId="{620AB8BC-14B8-47AC-834D-CCBE4F5A9F8D}" srcId="{8DE3AD4A-90A6-43FB-AEE6-77528D7DA199}" destId="{A4A42F01-0943-45DF-B10E-8DF6B36A557B}" srcOrd="1" destOrd="0" parTransId="{7A975E4E-0343-410A-933C-470766A08874}" sibTransId="{B32D7EE0-E2CE-4247-9AE1-48688EE904F2}"/>
    <dgm:cxn modelId="{1017D0FC-C452-49E2-9E98-711BB9C19F7B}" type="presOf" srcId="{9A5B74BA-BF8C-44B3-92DA-374DCCAE2369}" destId="{73A64E4D-8AFD-4BCA-B57C-BACE181128D8}" srcOrd="0" destOrd="0" presId="urn:microsoft.com/office/officeart/2008/layout/AscendingPictureAccentProcess"/>
    <dgm:cxn modelId="{82E49B86-5D22-4204-BE10-83E7B7BC3413}" srcId="{8DE3AD4A-90A6-43FB-AEE6-77528D7DA199}" destId="{8BED7AD4-E53D-496A-8599-EA460AC12AE0}" srcOrd="0" destOrd="0" parTransId="{091E73B5-9F3A-4D96-BEFB-843C5D42731B}" sibTransId="{2448104A-C127-40D4-8DF7-17634033C54D}"/>
    <dgm:cxn modelId="{499A2008-EFF8-43CA-B58A-8365235987F1}" srcId="{8DE3AD4A-90A6-43FB-AEE6-77528D7DA199}" destId="{E69A3A9F-4693-4D5E-87D7-D6A71AC9ACCE}" srcOrd="2" destOrd="0" parTransId="{D1DA5A62-2660-4731-A8BC-DBC1EF735A7C}" sibTransId="{F5AD177C-26D4-444A-8248-DF9CE87BE066}"/>
    <dgm:cxn modelId="{304EFCB5-F298-484D-83D5-4D2363F59878}" srcId="{8DE3AD4A-90A6-43FB-AEE6-77528D7DA199}" destId="{9A5B74BA-BF8C-44B3-92DA-374DCCAE2369}" srcOrd="4" destOrd="0" parTransId="{DB34BF8E-15EA-497F-9E41-5694395304B5}" sibTransId="{39E988CD-6513-45D2-A76D-CCAC031C3405}"/>
    <dgm:cxn modelId="{AFEF8625-579F-48CC-B015-79F381A998A4}" type="presOf" srcId="{2448104A-C127-40D4-8DF7-17634033C54D}" destId="{E92AC496-77E7-4050-BAF4-28BE2402904F}" srcOrd="0" destOrd="0" presId="urn:microsoft.com/office/officeart/2008/layout/AscendingPictureAccentProcess"/>
    <dgm:cxn modelId="{68E9EC48-F815-4B90-BBB5-FF9E0CF8FE61}" type="presOf" srcId="{E69A3A9F-4693-4D5E-87D7-D6A71AC9ACCE}" destId="{3B17BB2B-E347-46F1-9E40-9F940328F148}" srcOrd="0" destOrd="0" presId="urn:microsoft.com/office/officeart/2008/layout/AscendingPictureAccentProcess"/>
    <dgm:cxn modelId="{D1F2F5F2-AC85-4339-B3C1-DBBACD6D0998}" type="presOf" srcId="{A4A42F01-0943-45DF-B10E-8DF6B36A557B}" destId="{8D01C5BC-AB95-403A-A6F2-13D2DA8E23C8}" srcOrd="0" destOrd="0" presId="urn:microsoft.com/office/officeart/2008/layout/AscendingPictureAccentProcess"/>
    <dgm:cxn modelId="{7AFEB0D1-371A-4440-A3A8-ABB69E842113}" type="presOf" srcId="{56572881-DED5-4C8A-9C16-265428F95E65}" destId="{67942D0E-EA06-4C63-AEFF-FE5A626FE528}" srcOrd="0" destOrd="0" presId="urn:microsoft.com/office/officeart/2008/layout/AscendingPictureAccentProcess"/>
    <dgm:cxn modelId="{A2B535CC-B3C1-46C3-99BE-EB5927899B7D}" type="presOf" srcId="{8BED7AD4-E53D-496A-8599-EA460AC12AE0}" destId="{0C2AAEED-5A5B-4FD4-B697-B99A3D916D7F}" srcOrd="0" destOrd="0" presId="urn:microsoft.com/office/officeart/2008/layout/AscendingPictureAccentProcess"/>
    <dgm:cxn modelId="{535188B8-A051-4D11-B8FE-ABA7DB7063CB}" type="presParOf" srcId="{3421B492-BBB0-4035-90CC-949E19D650F8}" destId="{43684AC1-304F-4D78-83DC-D3A9388891C2}" srcOrd="0" destOrd="0" presId="urn:microsoft.com/office/officeart/2008/layout/AscendingPictureAccentProcess"/>
    <dgm:cxn modelId="{42621190-5E47-45FA-8187-9554BF1B686F}" type="presParOf" srcId="{3421B492-BBB0-4035-90CC-949E19D650F8}" destId="{CD7EBE64-E4B3-4ED5-AF99-2215E1D91D22}" srcOrd="1" destOrd="0" presId="urn:microsoft.com/office/officeart/2008/layout/AscendingPictureAccentProcess"/>
    <dgm:cxn modelId="{E590B6B1-F08C-43C3-B23B-13AB33742A49}" type="presParOf" srcId="{3421B492-BBB0-4035-90CC-949E19D650F8}" destId="{15C47D47-5612-40FB-AF98-DD8DFBF38DE2}" srcOrd="2" destOrd="0" presId="urn:microsoft.com/office/officeart/2008/layout/AscendingPictureAccentProcess"/>
    <dgm:cxn modelId="{5DC7E7A9-B29E-47A1-B780-B20AECC06644}" type="presParOf" srcId="{3421B492-BBB0-4035-90CC-949E19D650F8}" destId="{0F9CBC1E-EFEF-4F11-A903-FF94A8339A3F}" srcOrd="3" destOrd="0" presId="urn:microsoft.com/office/officeart/2008/layout/AscendingPictureAccentProcess"/>
    <dgm:cxn modelId="{8C1B2AF9-C3A7-4158-BB8C-BBE5CF7F9592}" type="presParOf" srcId="{3421B492-BBB0-4035-90CC-949E19D650F8}" destId="{948524A9-0C14-46D0-B208-970DCE9B411E}" srcOrd="4" destOrd="0" presId="urn:microsoft.com/office/officeart/2008/layout/AscendingPictureAccentProcess"/>
    <dgm:cxn modelId="{D20153CC-9919-48B4-9AA6-BEEE07F0645B}" type="presParOf" srcId="{3421B492-BBB0-4035-90CC-949E19D650F8}" destId="{70CCBED7-40E5-4EB0-917D-8FA472AA5FFC}" srcOrd="5" destOrd="0" presId="urn:microsoft.com/office/officeart/2008/layout/AscendingPictureAccentProcess"/>
    <dgm:cxn modelId="{F04AB118-94A3-4325-AF14-3902C6882295}" type="presParOf" srcId="{3421B492-BBB0-4035-90CC-949E19D650F8}" destId="{E75E4E35-2D4C-4456-A27A-C7D16B0804B5}" srcOrd="6" destOrd="0" presId="urn:microsoft.com/office/officeart/2008/layout/AscendingPictureAccentProcess"/>
    <dgm:cxn modelId="{F49397EE-116A-4243-B66A-D54323690093}" type="presParOf" srcId="{3421B492-BBB0-4035-90CC-949E19D650F8}" destId="{1E589A94-5E29-4FE0-9B51-300169DB9849}" srcOrd="7" destOrd="0" presId="urn:microsoft.com/office/officeart/2008/layout/AscendingPictureAccentProcess"/>
    <dgm:cxn modelId="{94A6D9DD-B8A2-4A31-AB62-7EA7EA86AF87}" type="presParOf" srcId="{3421B492-BBB0-4035-90CC-949E19D650F8}" destId="{69281254-28BE-4873-A499-A54581F8DD36}" srcOrd="8" destOrd="0" presId="urn:microsoft.com/office/officeart/2008/layout/AscendingPictureAccentProcess"/>
    <dgm:cxn modelId="{B8378CAE-7A6E-44E0-B53F-C0ED6EE7106C}" type="presParOf" srcId="{3421B492-BBB0-4035-90CC-949E19D650F8}" destId="{561A731E-40D8-4239-A4B5-D6EDE714102C}" srcOrd="9" destOrd="0" presId="urn:microsoft.com/office/officeart/2008/layout/AscendingPictureAccentProcess"/>
    <dgm:cxn modelId="{3CE18A7B-5B0F-405B-935C-36F60B0C47ED}" type="presParOf" srcId="{3421B492-BBB0-4035-90CC-949E19D650F8}" destId="{9EB31841-465F-4272-A6F9-01451F5259AB}" srcOrd="10" destOrd="0" presId="urn:microsoft.com/office/officeart/2008/layout/AscendingPictureAccentProcess"/>
    <dgm:cxn modelId="{23408F78-2854-43CF-81CC-F0B11BE00FE5}" type="presParOf" srcId="{3421B492-BBB0-4035-90CC-949E19D650F8}" destId="{EA8D1F28-2B2C-4D05-9AE2-AC7D28D788B4}" srcOrd="11" destOrd="0" presId="urn:microsoft.com/office/officeart/2008/layout/AscendingPictureAccentProcess"/>
    <dgm:cxn modelId="{5A96F870-4598-4811-B293-480E6255B001}" type="presParOf" srcId="{3421B492-BBB0-4035-90CC-949E19D650F8}" destId="{FE7605B9-A7AD-4A00-8DC0-E7BF88469568}" srcOrd="12" destOrd="0" presId="urn:microsoft.com/office/officeart/2008/layout/AscendingPictureAccentProcess"/>
    <dgm:cxn modelId="{C4F71380-1A22-45C4-95F4-76CD89F7ABA2}" type="presParOf" srcId="{3421B492-BBB0-4035-90CC-949E19D650F8}" destId="{F951A3BA-C851-4CD8-AB26-21647350B153}" srcOrd="13" destOrd="0" presId="urn:microsoft.com/office/officeart/2008/layout/AscendingPictureAccentProcess"/>
    <dgm:cxn modelId="{B94ED255-9457-4ECE-A93A-17FB14813F01}" type="presParOf" srcId="{3421B492-BBB0-4035-90CC-949E19D650F8}" destId="{8DC5BFD8-50FD-4579-B64F-CC3AC30401BB}" srcOrd="14" destOrd="0" presId="urn:microsoft.com/office/officeart/2008/layout/AscendingPictureAccentProcess"/>
    <dgm:cxn modelId="{F6838DE1-2A82-4C02-90FA-5BD8E81EC211}" type="presParOf" srcId="{3421B492-BBB0-4035-90CC-949E19D650F8}" destId="{BFCAAF21-B2A3-4BB3-9ED8-326F2506D5E0}" srcOrd="15" destOrd="0" presId="urn:microsoft.com/office/officeart/2008/layout/AscendingPictureAccentProcess"/>
    <dgm:cxn modelId="{A5368E10-A82C-4EFB-AF1B-7FD2914302E2}" type="presParOf" srcId="{3421B492-BBB0-4035-90CC-949E19D650F8}" destId="{CF8E7D2A-8EE4-4E50-B6C6-501780327E85}" srcOrd="16" destOrd="0" presId="urn:microsoft.com/office/officeart/2008/layout/AscendingPictureAccentProcess"/>
    <dgm:cxn modelId="{B59C8435-CD01-4C1A-9750-3AF6AA58E90F}" type="presParOf" srcId="{3421B492-BBB0-4035-90CC-949E19D650F8}" destId="{0C2AAEED-5A5B-4FD4-B697-B99A3D916D7F}" srcOrd="17" destOrd="0" presId="urn:microsoft.com/office/officeart/2008/layout/AscendingPictureAccentProcess"/>
    <dgm:cxn modelId="{78B78B39-A1B2-4271-B408-484C0FFCE327}" type="presParOf" srcId="{3421B492-BBB0-4035-90CC-949E19D650F8}" destId="{5C3B5BF2-99F6-40AA-B31A-AB0B5D30DC69}" srcOrd="18" destOrd="0" presId="urn:microsoft.com/office/officeart/2008/layout/AscendingPictureAccentProcess"/>
    <dgm:cxn modelId="{59A41370-76A6-4171-9A55-44026C02559A}" type="presParOf" srcId="{5C3B5BF2-99F6-40AA-B31A-AB0B5D30DC69}" destId="{E92AC496-77E7-4050-BAF4-28BE2402904F}" srcOrd="0" destOrd="0" presId="urn:microsoft.com/office/officeart/2008/layout/AscendingPictureAccentProcess"/>
    <dgm:cxn modelId="{24300A88-1406-4465-9B83-0564BE84DE75}" type="presParOf" srcId="{3421B492-BBB0-4035-90CC-949E19D650F8}" destId="{8D01C5BC-AB95-403A-A6F2-13D2DA8E23C8}" srcOrd="19" destOrd="0" presId="urn:microsoft.com/office/officeart/2008/layout/AscendingPictureAccentProcess"/>
    <dgm:cxn modelId="{24D266BF-B5D3-4C5E-8AC2-3697E1096433}" type="presParOf" srcId="{3421B492-BBB0-4035-90CC-949E19D650F8}" destId="{7E18BEDC-560B-49B9-A745-DD7E69C905D1}" srcOrd="20" destOrd="0" presId="urn:microsoft.com/office/officeart/2008/layout/AscendingPictureAccentProcess"/>
    <dgm:cxn modelId="{BDF3D0F7-0500-4400-8D79-8987C2E868BF}" type="presParOf" srcId="{7E18BEDC-560B-49B9-A745-DD7E69C905D1}" destId="{A77F1386-0304-49D4-A426-1A8A1E405211}" srcOrd="0" destOrd="0" presId="urn:microsoft.com/office/officeart/2008/layout/AscendingPictureAccentProcess"/>
    <dgm:cxn modelId="{961EC3BE-90DE-4C3B-940D-4CA33EC77460}" type="presParOf" srcId="{3421B492-BBB0-4035-90CC-949E19D650F8}" destId="{3B17BB2B-E347-46F1-9E40-9F940328F148}" srcOrd="21" destOrd="0" presId="urn:microsoft.com/office/officeart/2008/layout/AscendingPictureAccentProcess"/>
    <dgm:cxn modelId="{367D00B5-A238-4AEA-8753-30CAD8371926}" type="presParOf" srcId="{3421B492-BBB0-4035-90CC-949E19D650F8}" destId="{DAA69DA8-D69A-4A00-8537-8313027503A8}" srcOrd="22" destOrd="0" presId="urn:microsoft.com/office/officeart/2008/layout/AscendingPictureAccentProcess"/>
    <dgm:cxn modelId="{33E1C32C-3AFB-4909-9F3B-9A1CF1C517CF}" type="presParOf" srcId="{DAA69DA8-D69A-4A00-8537-8313027503A8}" destId="{B99C6B8C-E545-48AF-969A-E5555277BB34}" srcOrd="0" destOrd="0" presId="urn:microsoft.com/office/officeart/2008/layout/AscendingPictureAccentProcess"/>
    <dgm:cxn modelId="{27FAB00B-0779-44BF-A285-B55B0722010B}" type="presParOf" srcId="{3421B492-BBB0-4035-90CC-949E19D650F8}" destId="{18D184DA-5AF2-4CF7-8331-360EB5B3512F}" srcOrd="23" destOrd="0" presId="urn:microsoft.com/office/officeart/2008/layout/AscendingPictureAccentProcess"/>
    <dgm:cxn modelId="{97E2F404-FB4D-4636-B755-46E7FEC74B91}" type="presParOf" srcId="{3421B492-BBB0-4035-90CC-949E19D650F8}" destId="{D2593294-14C5-4E20-8719-4FC3B384F3C0}" srcOrd="24" destOrd="0" presId="urn:microsoft.com/office/officeart/2008/layout/AscendingPictureAccentProcess"/>
    <dgm:cxn modelId="{9FE01A3F-6E48-46F2-9BF8-76DDE4208EA3}" type="presParOf" srcId="{D2593294-14C5-4E20-8719-4FC3B384F3C0}" destId="{67942D0E-EA06-4C63-AEFF-FE5A626FE528}" srcOrd="0" destOrd="0" presId="urn:microsoft.com/office/officeart/2008/layout/AscendingPictureAccentProcess"/>
    <dgm:cxn modelId="{46BD488A-E91A-4FD5-AB93-438864F0C254}" type="presParOf" srcId="{3421B492-BBB0-4035-90CC-949E19D650F8}" destId="{73A64E4D-8AFD-4BCA-B57C-BACE181128D8}" srcOrd="25" destOrd="0" presId="urn:microsoft.com/office/officeart/2008/layout/AscendingPictureAccentProcess"/>
    <dgm:cxn modelId="{69FFF41C-0CEF-454A-B55F-A5111EB16A81}" type="presParOf" srcId="{3421B492-BBB0-4035-90CC-949E19D650F8}" destId="{95D0DDA7-09E3-4AC9-81FD-9C38E09BD8F6}" srcOrd="26" destOrd="0" presId="urn:microsoft.com/office/officeart/2008/layout/AscendingPictureAccentProcess"/>
    <dgm:cxn modelId="{F7B254B1-C07A-4DBE-9225-C9E455AC0B2A}" type="presParOf" srcId="{95D0DDA7-09E3-4AC9-81FD-9C38E09BD8F6}" destId="{31359185-918B-4D5C-A377-ADAE0E03894C}" srcOrd="0" destOrd="0" presId="urn:microsoft.com/office/officeart/2008/layout/AscendingPictureAccentProcess"/>
    <dgm:cxn modelId="{ECD0C681-A155-4BE3-B3C7-B7C3FBCFFB96}" type="presParOf" srcId="{3421B492-BBB0-4035-90CC-949E19D650F8}" destId="{D69274E3-B68B-4076-A820-3974D3AA8B29}" srcOrd="27" destOrd="0" presId="urn:microsoft.com/office/officeart/2008/layout/AscendingPictureAccentProcess"/>
    <dgm:cxn modelId="{FFB67E4D-1155-4D7F-A7D2-AD5CB3AE0ECD}" type="presParOf" srcId="{3421B492-BBB0-4035-90CC-949E19D650F8}" destId="{5E6D061E-3342-4B62-82C2-4E9BEED2623C}" srcOrd="28" destOrd="0" presId="urn:microsoft.com/office/officeart/2008/layout/AscendingPictureAccentProcess"/>
    <dgm:cxn modelId="{6A1E5001-7D51-40ED-B30E-CE964A1843C8}" type="presParOf" srcId="{5E6D061E-3342-4B62-82C2-4E9BEED2623C}" destId="{563E0156-8C0A-4282-9C76-DEAA7AE3325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4AC1-304F-4D78-83DC-D3A9388891C2}">
      <dsp:nvSpPr>
        <dsp:cNvPr id="0" name=""/>
        <dsp:cNvSpPr/>
      </dsp:nvSpPr>
      <dsp:spPr>
        <a:xfrm>
          <a:off x="1887819" y="4164417"/>
          <a:ext cx="68865" cy="688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EBE64-E4B3-4ED5-AF99-2215E1D91D22}">
      <dsp:nvSpPr>
        <dsp:cNvPr id="0" name=""/>
        <dsp:cNvSpPr/>
      </dsp:nvSpPr>
      <dsp:spPr>
        <a:xfrm>
          <a:off x="1741273" y="4227251"/>
          <a:ext cx="68865" cy="68865"/>
        </a:xfrm>
        <a:prstGeom prst="ellipse">
          <a:avLst/>
        </a:prstGeom>
        <a:solidFill>
          <a:schemeClr val="accent2">
            <a:hueOff val="210197"/>
            <a:satOff val="-223"/>
            <a:lumOff val="172"/>
            <a:alphaOff val="0"/>
          </a:schemeClr>
        </a:solidFill>
        <a:ln w="15875" cap="flat" cmpd="sng" algn="ctr">
          <a:solidFill>
            <a:schemeClr val="accent2">
              <a:hueOff val="210197"/>
              <a:satOff val="-223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7D47-5612-40FB-AF98-DD8DFBF38DE2}">
      <dsp:nvSpPr>
        <dsp:cNvPr id="0" name=""/>
        <dsp:cNvSpPr/>
      </dsp:nvSpPr>
      <dsp:spPr>
        <a:xfrm>
          <a:off x="1591973" y="4280757"/>
          <a:ext cx="68865" cy="68865"/>
        </a:xfrm>
        <a:prstGeom prst="ellipse">
          <a:avLst/>
        </a:prstGeom>
        <a:solidFill>
          <a:schemeClr val="accent2">
            <a:hueOff val="420394"/>
            <a:satOff val="-446"/>
            <a:lumOff val="343"/>
            <a:alphaOff val="0"/>
          </a:schemeClr>
        </a:solidFill>
        <a:ln w="15875" cap="flat" cmpd="sng" algn="ctr">
          <a:solidFill>
            <a:schemeClr val="accent2">
              <a:hueOff val="420394"/>
              <a:satOff val="-446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CBC1E-EFEF-4F11-A903-FF94A8339A3F}">
      <dsp:nvSpPr>
        <dsp:cNvPr id="0" name=""/>
        <dsp:cNvSpPr/>
      </dsp:nvSpPr>
      <dsp:spPr>
        <a:xfrm>
          <a:off x="1440469" y="4324446"/>
          <a:ext cx="68865" cy="68865"/>
        </a:xfrm>
        <a:prstGeom prst="ellipse">
          <a:avLst/>
        </a:prstGeom>
        <a:solidFill>
          <a:schemeClr val="accent2">
            <a:hueOff val="630592"/>
            <a:satOff val="-670"/>
            <a:lumOff val="515"/>
            <a:alphaOff val="0"/>
          </a:schemeClr>
        </a:solidFill>
        <a:ln w="15875" cap="flat" cmpd="sng" algn="ctr">
          <a:solidFill>
            <a:schemeClr val="accent2">
              <a:hueOff val="630592"/>
              <a:satOff val="-67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524A9-0C14-46D0-B208-970DCE9B411E}">
      <dsp:nvSpPr>
        <dsp:cNvPr id="0" name=""/>
        <dsp:cNvSpPr/>
      </dsp:nvSpPr>
      <dsp:spPr>
        <a:xfrm>
          <a:off x="1287312" y="4358318"/>
          <a:ext cx="68865" cy="68865"/>
        </a:xfrm>
        <a:prstGeom prst="ellipse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BED7-40E5-4EB0-917D-8FA472AA5FFC}">
      <dsp:nvSpPr>
        <dsp:cNvPr id="0" name=""/>
        <dsp:cNvSpPr/>
      </dsp:nvSpPr>
      <dsp:spPr>
        <a:xfrm>
          <a:off x="2719715" y="3575841"/>
          <a:ext cx="68865" cy="68865"/>
        </a:xfrm>
        <a:prstGeom prst="ellipse">
          <a:avLst/>
        </a:prstGeom>
        <a:solidFill>
          <a:schemeClr val="accent2">
            <a:hueOff val="1050986"/>
            <a:satOff val="-1116"/>
            <a:lumOff val="858"/>
            <a:alphaOff val="0"/>
          </a:schemeClr>
        </a:solidFill>
        <a:ln w="15875" cap="flat" cmpd="sng" algn="ctr">
          <a:solidFill>
            <a:schemeClr val="accent2">
              <a:hueOff val="1050986"/>
              <a:satOff val="-1116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E4E35-2D4C-4456-A27A-C7D16B0804B5}">
      <dsp:nvSpPr>
        <dsp:cNvPr id="0" name=""/>
        <dsp:cNvSpPr/>
      </dsp:nvSpPr>
      <dsp:spPr>
        <a:xfrm>
          <a:off x="2597410" y="3692673"/>
          <a:ext cx="68865" cy="68865"/>
        </a:xfrm>
        <a:prstGeom prst="ellipse">
          <a:avLst/>
        </a:prstGeom>
        <a:solidFill>
          <a:schemeClr val="accent2">
            <a:hueOff val="1261183"/>
            <a:satOff val="-1339"/>
            <a:lumOff val="1029"/>
            <a:alphaOff val="0"/>
          </a:schemeClr>
        </a:solidFill>
        <a:ln w="15875" cap="flat" cmpd="sng" algn="ctr">
          <a:solidFill>
            <a:schemeClr val="accent2">
              <a:hueOff val="1261183"/>
              <a:satOff val="-1339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89A94-5E29-4FE0-9B51-300169DB9849}">
      <dsp:nvSpPr>
        <dsp:cNvPr id="0" name=""/>
        <dsp:cNvSpPr/>
      </dsp:nvSpPr>
      <dsp:spPr>
        <a:xfrm>
          <a:off x="3250806" y="2882216"/>
          <a:ext cx="68865" cy="68865"/>
        </a:xfrm>
        <a:prstGeom prst="ellipse">
          <a:avLst/>
        </a:prstGeom>
        <a:solidFill>
          <a:schemeClr val="accent2">
            <a:hueOff val="1471380"/>
            <a:satOff val="-1563"/>
            <a:lumOff val="1201"/>
            <a:alphaOff val="0"/>
          </a:schemeClr>
        </a:solidFill>
        <a:ln w="15875" cap="flat" cmpd="sng" algn="ctr">
          <a:solidFill>
            <a:schemeClr val="accent2">
              <a:hueOff val="1471380"/>
              <a:satOff val="-1563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81254-28BE-4873-A499-A54581F8DD36}">
      <dsp:nvSpPr>
        <dsp:cNvPr id="0" name=""/>
        <dsp:cNvSpPr/>
      </dsp:nvSpPr>
      <dsp:spPr>
        <a:xfrm>
          <a:off x="3610559" y="2061941"/>
          <a:ext cx="68865" cy="68865"/>
        </a:xfrm>
        <a:prstGeom prst="ellips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A731E-40D8-4239-A4B5-D6EDE714102C}">
      <dsp:nvSpPr>
        <dsp:cNvPr id="0" name=""/>
        <dsp:cNvSpPr/>
      </dsp:nvSpPr>
      <dsp:spPr>
        <a:xfrm>
          <a:off x="3781897" y="1207795"/>
          <a:ext cx="68865" cy="68865"/>
        </a:xfrm>
        <a:prstGeom prst="ellipse">
          <a:avLst/>
        </a:prstGeom>
        <a:solidFill>
          <a:schemeClr val="accent2">
            <a:hueOff val="1891775"/>
            <a:satOff val="-2009"/>
            <a:lumOff val="1544"/>
            <a:alphaOff val="0"/>
          </a:schemeClr>
        </a:solidFill>
        <a:ln w="15875" cap="flat" cmpd="sng" algn="ctr">
          <a:solidFill>
            <a:schemeClr val="accent2">
              <a:hueOff val="1891775"/>
              <a:satOff val="-2009"/>
              <a:lumOff val="1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31841-465F-4272-A6F9-01451F5259AB}">
      <dsp:nvSpPr>
        <dsp:cNvPr id="0" name=""/>
        <dsp:cNvSpPr/>
      </dsp:nvSpPr>
      <dsp:spPr>
        <a:xfrm>
          <a:off x="3632596" y="192638"/>
          <a:ext cx="68865" cy="68865"/>
        </a:xfrm>
        <a:prstGeom prst="ellipse">
          <a:avLst/>
        </a:prstGeom>
        <a:solidFill>
          <a:schemeClr val="accent2">
            <a:hueOff val="2101972"/>
            <a:satOff val="-2232"/>
            <a:lumOff val="1716"/>
            <a:alphaOff val="0"/>
          </a:schemeClr>
        </a:solidFill>
        <a:ln w="15875" cap="flat" cmpd="sng" algn="ctr">
          <a:solidFill>
            <a:schemeClr val="accent2">
              <a:hueOff val="2101972"/>
              <a:satOff val="-2232"/>
              <a:lumOff val="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D1F28-2B2C-4D05-9AE2-AC7D28D788B4}">
      <dsp:nvSpPr>
        <dsp:cNvPr id="0" name=""/>
        <dsp:cNvSpPr/>
      </dsp:nvSpPr>
      <dsp:spPr>
        <a:xfrm>
          <a:off x="3734517" y="110660"/>
          <a:ext cx="68865" cy="68865"/>
        </a:xfrm>
        <a:prstGeom prst="ellipse">
          <a:avLst/>
        </a:prstGeom>
        <a:solidFill>
          <a:schemeClr val="accent2">
            <a:hueOff val="2312169"/>
            <a:satOff val="-2456"/>
            <a:lumOff val="1887"/>
            <a:alphaOff val="0"/>
          </a:schemeClr>
        </a:solidFill>
        <a:ln w="15875" cap="flat" cmpd="sng" algn="ctr">
          <a:solidFill>
            <a:schemeClr val="accent2">
              <a:hueOff val="2312169"/>
              <a:satOff val="-2456"/>
              <a:lumOff val="1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605B9-A7AD-4A00-8DC0-E7BF88469568}">
      <dsp:nvSpPr>
        <dsp:cNvPr id="0" name=""/>
        <dsp:cNvSpPr/>
      </dsp:nvSpPr>
      <dsp:spPr>
        <a:xfrm>
          <a:off x="3836989" y="28681"/>
          <a:ext cx="68865" cy="68865"/>
        </a:xfrm>
        <a:prstGeom prst="ellipse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1A3BA-C851-4CD8-AB26-21647350B153}">
      <dsp:nvSpPr>
        <dsp:cNvPr id="0" name=""/>
        <dsp:cNvSpPr/>
      </dsp:nvSpPr>
      <dsp:spPr>
        <a:xfrm>
          <a:off x="3938910" y="110660"/>
          <a:ext cx="68865" cy="68865"/>
        </a:xfrm>
        <a:prstGeom prst="ellipse">
          <a:avLst/>
        </a:prstGeom>
        <a:solidFill>
          <a:schemeClr val="accent2">
            <a:hueOff val="2732563"/>
            <a:satOff val="-2902"/>
            <a:lumOff val="2230"/>
            <a:alphaOff val="0"/>
          </a:schemeClr>
        </a:solidFill>
        <a:ln w="15875" cap="flat" cmpd="sng" algn="ctr">
          <a:solidFill>
            <a:schemeClr val="accent2">
              <a:hueOff val="2732563"/>
              <a:satOff val="-2902"/>
              <a:lumOff val="2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5BFD8-50FD-4579-B64F-CC3AC30401BB}">
      <dsp:nvSpPr>
        <dsp:cNvPr id="0" name=""/>
        <dsp:cNvSpPr/>
      </dsp:nvSpPr>
      <dsp:spPr>
        <a:xfrm>
          <a:off x="4040831" y="192638"/>
          <a:ext cx="68865" cy="68865"/>
        </a:xfrm>
        <a:prstGeom prst="ellipse">
          <a:avLst/>
        </a:prstGeom>
        <a:solidFill>
          <a:schemeClr val="accent2">
            <a:hueOff val="2942761"/>
            <a:satOff val="-3125"/>
            <a:lumOff val="2402"/>
            <a:alphaOff val="0"/>
          </a:schemeClr>
        </a:solidFill>
        <a:ln w="15875" cap="flat" cmpd="sng" algn="ctr">
          <a:solidFill>
            <a:schemeClr val="accent2">
              <a:hueOff val="2942761"/>
              <a:satOff val="-3125"/>
              <a:lumOff val="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AAF21-B2A3-4BB3-9ED8-326F2506D5E0}">
      <dsp:nvSpPr>
        <dsp:cNvPr id="0" name=""/>
        <dsp:cNvSpPr/>
      </dsp:nvSpPr>
      <dsp:spPr>
        <a:xfrm>
          <a:off x="3836989" y="201474"/>
          <a:ext cx="68865" cy="68865"/>
        </a:xfrm>
        <a:prstGeom prst="ellipse">
          <a:avLst/>
        </a:prstGeom>
        <a:solidFill>
          <a:schemeClr val="accent2">
            <a:hueOff val="3152958"/>
            <a:satOff val="-3349"/>
            <a:lumOff val="2573"/>
            <a:alphaOff val="0"/>
          </a:schemeClr>
        </a:solidFill>
        <a:ln w="15875" cap="flat" cmpd="sng" algn="ctr">
          <a:solidFill>
            <a:schemeClr val="accent2">
              <a:hueOff val="3152958"/>
              <a:satOff val="-3349"/>
              <a:lumOff val="2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7D2A-8EE4-4E50-B6C6-501780327E85}">
      <dsp:nvSpPr>
        <dsp:cNvPr id="0" name=""/>
        <dsp:cNvSpPr/>
      </dsp:nvSpPr>
      <dsp:spPr>
        <a:xfrm>
          <a:off x="3836989" y="374267"/>
          <a:ext cx="68865" cy="68865"/>
        </a:xfrm>
        <a:prstGeom prst="ellips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AAEED-5A5B-4FD4-B697-B99A3D916D7F}">
      <dsp:nvSpPr>
        <dsp:cNvPr id="0" name=""/>
        <dsp:cNvSpPr/>
      </dsp:nvSpPr>
      <dsp:spPr>
        <a:xfrm>
          <a:off x="932241" y="4482092"/>
          <a:ext cx="1485291" cy="398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87" tIns="68580" rIns="68580" bIns="68580" numCol="1" spcCol="1270" anchor="ctr" anchorCtr="0">
          <a:noAutofit/>
        </a:bodyPr>
        <a:lstStyle/>
        <a:p>
          <a:pPr lvl="0" algn="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Berbenah</a:t>
          </a:r>
          <a:endParaRPr lang="en-US" sz="1800" b="1" kern="1200" dirty="0"/>
        </a:p>
      </dsp:txBody>
      <dsp:txXfrm>
        <a:off x="951675" y="4501526"/>
        <a:ext cx="1446423" cy="359242"/>
      </dsp:txXfrm>
    </dsp:sp>
    <dsp:sp modelId="{E92AC496-77E7-4050-BAF4-28BE2402904F}">
      <dsp:nvSpPr>
        <dsp:cNvPr id="0" name=""/>
        <dsp:cNvSpPr/>
      </dsp:nvSpPr>
      <dsp:spPr>
        <a:xfrm>
          <a:off x="461377" y="4031958"/>
          <a:ext cx="806201" cy="8079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1C5BC-AB95-403A-A6F2-13D2DA8E23C8}">
      <dsp:nvSpPr>
        <dsp:cNvPr id="0" name=""/>
        <dsp:cNvSpPr/>
      </dsp:nvSpPr>
      <dsp:spPr>
        <a:xfrm>
          <a:off x="2442423" y="4008385"/>
          <a:ext cx="2345691" cy="398110"/>
        </a:xfrm>
        <a:prstGeom prst="round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87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Indeksasi</a:t>
          </a:r>
          <a:r>
            <a:rPr lang="en-US" sz="1800" kern="1200" dirty="0" smtClean="0"/>
            <a:t> di DOAJ</a:t>
          </a:r>
          <a:endParaRPr lang="en-US" sz="1800" kern="1200" dirty="0"/>
        </a:p>
      </dsp:txBody>
      <dsp:txXfrm>
        <a:off x="2461857" y="4027819"/>
        <a:ext cx="2306823" cy="359242"/>
      </dsp:txXfrm>
    </dsp:sp>
    <dsp:sp modelId="{A77F1386-0304-49D4-A426-1A8A1E405211}">
      <dsp:nvSpPr>
        <dsp:cNvPr id="0" name=""/>
        <dsp:cNvSpPr/>
      </dsp:nvSpPr>
      <dsp:spPr>
        <a:xfrm>
          <a:off x="1866023" y="3583774"/>
          <a:ext cx="845186" cy="756933"/>
        </a:xfrm>
        <a:prstGeom prst="ellipse">
          <a:avLst/>
        </a:prstGeom>
        <a:solidFill>
          <a:schemeClr val="accent2">
            <a:tint val="50000"/>
            <a:hueOff val="829669"/>
            <a:satOff val="290"/>
            <a:lumOff val="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7BB2B-E347-46F1-9E40-9F940328F148}">
      <dsp:nvSpPr>
        <dsp:cNvPr id="0" name=""/>
        <dsp:cNvSpPr/>
      </dsp:nvSpPr>
      <dsp:spPr>
        <a:xfrm>
          <a:off x="3145149" y="3134072"/>
          <a:ext cx="2402251" cy="607751"/>
        </a:xfrm>
        <a:prstGeom prst="round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87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Terakreditasi</a:t>
          </a:r>
          <a:r>
            <a:rPr lang="en-US" sz="1800" kern="1200" dirty="0" smtClean="0"/>
            <a:t>  </a:t>
          </a:r>
          <a:r>
            <a:rPr lang="id-ID" sz="1800" kern="1200" dirty="0" smtClean="0"/>
            <a:t>B</a:t>
          </a:r>
          <a:r>
            <a:rPr lang="en-US" sz="1800" kern="1200" dirty="0" smtClean="0"/>
            <a:t>/ Sinta2: 5 </a:t>
          </a:r>
          <a:r>
            <a:rPr lang="en-US" sz="1800" kern="1200" dirty="0" err="1" smtClean="0"/>
            <a:t>jurnal</a:t>
          </a:r>
          <a:endParaRPr lang="en-US" sz="1800" kern="1200" dirty="0"/>
        </a:p>
      </dsp:txBody>
      <dsp:txXfrm>
        <a:off x="3174817" y="3163740"/>
        <a:ext cx="2342915" cy="548415"/>
      </dsp:txXfrm>
    </dsp:sp>
    <dsp:sp modelId="{B99C6B8C-E545-48AF-969A-E5555277BB34}">
      <dsp:nvSpPr>
        <dsp:cNvPr id="0" name=""/>
        <dsp:cNvSpPr/>
      </dsp:nvSpPr>
      <dsp:spPr>
        <a:xfrm>
          <a:off x="2580011" y="2861190"/>
          <a:ext cx="822068" cy="783435"/>
        </a:xfrm>
        <a:prstGeom prst="ellipse">
          <a:avLst/>
        </a:prstGeom>
        <a:solidFill>
          <a:schemeClr val="accent2">
            <a:tint val="50000"/>
            <a:hueOff val="1659338"/>
            <a:satOff val="580"/>
            <a:lumOff val="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184DA-5AF2-4CF7-8331-360EB5B3512F}">
      <dsp:nvSpPr>
        <dsp:cNvPr id="0" name=""/>
        <dsp:cNvSpPr/>
      </dsp:nvSpPr>
      <dsp:spPr>
        <a:xfrm>
          <a:off x="3482469" y="2464502"/>
          <a:ext cx="1485291" cy="514036"/>
        </a:xfrm>
        <a:prstGeom prst="round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Penguatan</a:t>
          </a:r>
          <a:r>
            <a:rPr lang="en-US" sz="1600" kern="1200" dirty="0" smtClean="0"/>
            <a:t> &amp; </a:t>
          </a:r>
          <a:r>
            <a:rPr lang="en-US" sz="1600" kern="1200" dirty="0" err="1" smtClean="0"/>
            <a:t>koordinasi</a:t>
          </a:r>
          <a:endParaRPr lang="en-US" sz="1600" kern="1200" dirty="0"/>
        </a:p>
      </dsp:txBody>
      <dsp:txXfrm>
        <a:off x="3507562" y="2489595"/>
        <a:ext cx="1435105" cy="463850"/>
      </dsp:txXfrm>
    </dsp:sp>
    <dsp:sp modelId="{67942D0E-EA06-4C63-AEFF-FE5A626FE528}">
      <dsp:nvSpPr>
        <dsp:cNvPr id="0" name=""/>
        <dsp:cNvSpPr/>
      </dsp:nvSpPr>
      <dsp:spPr>
        <a:xfrm>
          <a:off x="3070378" y="2131964"/>
          <a:ext cx="688655" cy="688716"/>
        </a:xfrm>
        <a:prstGeom prst="ellipse">
          <a:avLst/>
        </a:prstGeom>
        <a:solidFill>
          <a:schemeClr val="accent2">
            <a:tint val="50000"/>
            <a:hueOff val="2489007"/>
            <a:satOff val="871"/>
            <a:lumOff val="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64E4D-8AFD-4BCA-B57C-BACE181128D8}">
      <dsp:nvSpPr>
        <dsp:cNvPr id="0" name=""/>
        <dsp:cNvSpPr/>
      </dsp:nvSpPr>
      <dsp:spPr>
        <a:xfrm>
          <a:off x="3727425" y="1685991"/>
          <a:ext cx="1999068" cy="398110"/>
        </a:xfrm>
        <a:prstGeom prst="round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87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Sinta2: 10 </a:t>
          </a:r>
          <a:r>
            <a:rPr lang="en-US" sz="1600" kern="1200" dirty="0" err="1" smtClean="0"/>
            <a:t>Jurnal</a:t>
          </a:r>
          <a:endParaRPr lang="en-US" sz="1600" kern="1200" dirty="0"/>
        </a:p>
      </dsp:txBody>
      <dsp:txXfrm>
        <a:off x="3746859" y="1705425"/>
        <a:ext cx="1960200" cy="359242"/>
      </dsp:txXfrm>
    </dsp:sp>
    <dsp:sp modelId="{31359185-918B-4D5C-A377-ADAE0E03894C}">
      <dsp:nvSpPr>
        <dsp:cNvPr id="0" name=""/>
        <dsp:cNvSpPr/>
      </dsp:nvSpPr>
      <dsp:spPr>
        <a:xfrm>
          <a:off x="3343636" y="1295490"/>
          <a:ext cx="688655" cy="688716"/>
        </a:xfrm>
        <a:prstGeom prst="ellipse">
          <a:avLst/>
        </a:prstGeom>
        <a:solidFill>
          <a:schemeClr val="accent2">
            <a:tint val="50000"/>
            <a:hueOff val="3318676"/>
            <a:satOff val="1161"/>
            <a:lumOff val="4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274E3-B68B-4076-A820-3974D3AA8B29}">
      <dsp:nvSpPr>
        <dsp:cNvPr id="0" name=""/>
        <dsp:cNvSpPr/>
      </dsp:nvSpPr>
      <dsp:spPr>
        <a:xfrm>
          <a:off x="3944357" y="717757"/>
          <a:ext cx="1814580" cy="689121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87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Terindeks</a:t>
          </a:r>
          <a:r>
            <a:rPr lang="en-US" sz="1400" b="1" kern="1200" dirty="0" smtClean="0"/>
            <a:t> Scopus: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 </a:t>
          </a:r>
          <a:r>
            <a:rPr lang="en-US" sz="1400" b="1" kern="1200" dirty="0" err="1" smtClean="0"/>
            <a:t>jurnal</a:t>
          </a:r>
          <a:endParaRPr lang="en-US" sz="1000" kern="1200" dirty="0"/>
        </a:p>
      </dsp:txBody>
      <dsp:txXfrm>
        <a:off x="3977997" y="751397"/>
        <a:ext cx="1747300" cy="621841"/>
      </dsp:txXfrm>
    </dsp:sp>
    <dsp:sp modelId="{563E0156-8C0A-4282-9C76-DEAA7AE3325D}">
      <dsp:nvSpPr>
        <dsp:cNvPr id="0" name=""/>
        <dsp:cNvSpPr/>
      </dsp:nvSpPr>
      <dsp:spPr>
        <a:xfrm>
          <a:off x="3394160" y="428190"/>
          <a:ext cx="885107" cy="777857"/>
        </a:xfrm>
        <a:prstGeom prst="ellipse">
          <a:avLst/>
        </a:prstGeom>
        <a:solidFill>
          <a:schemeClr val="accent2">
            <a:tint val="50000"/>
            <a:hueOff val="4148345"/>
            <a:satOff val="1451"/>
            <a:lumOff val="5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inta2.ristekdikti.go.id/journal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7320" y="4848728"/>
            <a:ext cx="2015848" cy="385009"/>
          </a:xfrm>
        </p:spPr>
        <p:txBody>
          <a:bodyPr/>
          <a:lstStyle/>
          <a:p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</a:rPr>
              <a:t>Kamis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7 </a:t>
            </a: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</a:rPr>
              <a:t>Februari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 2019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2569" y="1612233"/>
            <a:ext cx="7182852" cy="3368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1800" b="1" dirty="0" err="1" smtClean="0">
                <a:solidFill>
                  <a:srgbClr val="0070C0"/>
                </a:solidFill>
              </a:rPr>
              <a:t>Sosialisasi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kebijakan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Ristekdikti</a:t>
            </a:r>
            <a:r>
              <a:rPr lang="en-US" sz="1800" b="1" dirty="0" smtClean="0">
                <a:solidFill>
                  <a:srgbClr val="0070C0"/>
                </a:solidFill>
              </a:rPr>
              <a:t> &amp; UMS </a:t>
            </a:r>
            <a:r>
              <a:rPr lang="en-US" sz="1800" b="1" dirty="0" err="1" smtClean="0">
                <a:solidFill>
                  <a:srgbClr val="0070C0"/>
                </a:solidFill>
              </a:rPr>
              <a:t>terkait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dengan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Pengelolaan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Jurnal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02569" y="2683042"/>
            <a:ext cx="7182852" cy="4451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2060"/>
                </a:solidFill>
              </a:rPr>
              <a:t>MEMPERSIAPKAN AKREDITASI JURNAL NASIONAL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02567" y="3946358"/>
            <a:ext cx="7182852" cy="409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>
                <a:solidFill>
                  <a:srgbClr val="002060"/>
                </a:solidFill>
              </a:rPr>
              <a:t>Disampaikan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pada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koordinasi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pimpinan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universitas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fakultas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  <a:r>
              <a:rPr lang="en-US" sz="1400" dirty="0" err="1" smtClean="0">
                <a:solidFill>
                  <a:srgbClr val="002060"/>
                </a:solidFill>
              </a:rPr>
              <a:t>prodi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dan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pengelola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jurnal</a:t>
            </a:r>
            <a:r>
              <a:rPr lang="en-US" sz="1400" dirty="0" smtClean="0">
                <a:solidFill>
                  <a:srgbClr val="002060"/>
                </a:solidFill>
              </a:rPr>
              <a:t> di </a:t>
            </a:r>
            <a:r>
              <a:rPr lang="en-US" sz="1400" dirty="0" err="1" smtClean="0">
                <a:solidFill>
                  <a:srgbClr val="002060"/>
                </a:solidFill>
              </a:rPr>
              <a:t>lingkungan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Universitas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Muhammadiyah</a:t>
            </a:r>
            <a:r>
              <a:rPr lang="en-US" sz="1400" dirty="0" smtClean="0">
                <a:solidFill>
                  <a:srgbClr val="002060"/>
                </a:solidFill>
              </a:rPr>
              <a:t> Surakarta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7" y="669592"/>
            <a:ext cx="9637295" cy="55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89" y="687643"/>
            <a:ext cx="9504948" cy="54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8" y="684440"/>
            <a:ext cx="9950116" cy="55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2" y="678792"/>
            <a:ext cx="9829799" cy="5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7" y="681116"/>
            <a:ext cx="9781674" cy="54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21" y="700644"/>
            <a:ext cx="9697453" cy="54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74281"/>
            <a:ext cx="9781673" cy="54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3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47" y="672490"/>
            <a:ext cx="9168064" cy="55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72" y="661736"/>
            <a:ext cx="10099070" cy="55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9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433" y="769255"/>
            <a:ext cx="8217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Perbaruan</a:t>
            </a:r>
            <a:r>
              <a:rPr lang="en-US" sz="28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SK </a:t>
            </a:r>
            <a:r>
              <a:rPr lang="en-US" sz="28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pengelola</a:t>
            </a:r>
            <a:r>
              <a:rPr lang="en-US" sz="28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jurnal</a:t>
            </a:r>
            <a:endParaRPr lang="en-US" sz="2800" b="1" dirty="0">
              <a:solidFill>
                <a:srgbClr val="FFB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053" y="1751873"/>
            <a:ext cx="9272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3200" dirty="0" err="1" smtClean="0"/>
              <a:t>Keterlibatan</a:t>
            </a:r>
            <a:r>
              <a:rPr lang="en-US" sz="3200" dirty="0" smtClean="0"/>
              <a:t> Prodi/</a:t>
            </a:r>
            <a:r>
              <a:rPr lang="en-US" sz="3200" dirty="0" err="1" smtClean="0"/>
              <a:t>Fakultas</a:t>
            </a: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3200" dirty="0" err="1" smtClean="0"/>
              <a:t>Pengelola</a:t>
            </a:r>
            <a:r>
              <a:rPr lang="en-US" sz="3200" dirty="0" smtClean="0"/>
              <a:t> </a:t>
            </a:r>
            <a:r>
              <a:rPr lang="en-US" sz="3200" dirty="0" err="1"/>
              <a:t>jurnal</a:t>
            </a:r>
            <a:r>
              <a:rPr lang="en-US" sz="3200" dirty="0"/>
              <a:t>: </a:t>
            </a:r>
            <a:r>
              <a:rPr lang="en-US" sz="3200" dirty="0" err="1"/>
              <a:t>apakah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dosen</a:t>
            </a:r>
            <a:r>
              <a:rPr lang="en-US" sz="3200" dirty="0"/>
              <a:t>? </a:t>
            </a:r>
            <a:r>
              <a:rPr lang="en-US" sz="3200" dirty="0" smtClean="0"/>
              <a:t>Editorial staff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selain</a:t>
            </a:r>
            <a:r>
              <a:rPr lang="en-US" sz="3200" dirty="0"/>
              <a:t> </a:t>
            </a:r>
            <a:r>
              <a:rPr lang="en-US" sz="3200" dirty="0" err="1"/>
              <a:t>dosen</a:t>
            </a:r>
            <a:r>
              <a:rPr lang="en-US" sz="3200" dirty="0"/>
              <a:t>, </a:t>
            </a:r>
            <a:r>
              <a:rPr lang="en-US" sz="3200" dirty="0" err="1"/>
              <a:t>tapi</a:t>
            </a:r>
            <a:r>
              <a:rPr lang="en-US" sz="3200" dirty="0"/>
              <a:t> Editor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 smtClean="0"/>
              <a:t>dosen</a:t>
            </a:r>
            <a:r>
              <a:rPr lang="en-US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3200" dirty="0" smtClean="0"/>
              <a:t>Deadline </a:t>
            </a:r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dirty="0" err="1"/>
              <a:t>pengusulan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pengelola</a:t>
            </a:r>
            <a:r>
              <a:rPr lang="en-US" sz="3200" dirty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:</a:t>
            </a:r>
          </a:p>
          <a:p>
            <a:pPr marL="746125"/>
            <a:r>
              <a:rPr lang="en-US" sz="3200" dirty="0" smtClean="0"/>
              <a:t>20 </a:t>
            </a:r>
            <a:r>
              <a:rPr lang="en-US" sz="3200" dirty="0" err="1"/>
              <a:t>Februari</a:t>
            </a:r>
            <a:r>
              <a:rPr lang="en-US" sz="3200" dirty="0"/>
              <a:t> 2019.</a:t>
            </a:r>
          </a:p>
        </p:txBody>
      </p:sp>
    </p:spTree>
    <p:extLst>
      <p:ext uri="{BB962C8B-B14F-4D97-AF65-F5344CB8AC3E}">
        <p14:creationId xmlns:p14="http://schemas.microsoft.com/office/powerpoint/2010/main" val="426005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432" y="769255"/>
            <a:ext cx="9565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B000"/>
                </a:solidFill>
                <a:latin typeface="Arial Black" panose="020B0A04020102020204" pitchFamily="34" charset="0"/>
              </a:rPr>
              <a:t>POIN PENTING </a:t>
            </a:r>
            <a:r>
              <a:rPr lang="en-US" sz="36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pada</a:t>
            </a:r>
            <a:r>
              <a:rPr lang="en-US" sz="36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koordinasi</a:t>
            </a:r>
            <a:r>
              <a:rPr lang="en-US" sz="36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ini</a:t>
            </a:r>
            <a:r>
              <a:rPr lang="en-US" sz="36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:</a:t>
            </a:r>
            <a:endParaRPr lang="en-US" sz="3600" b="1" dirty="0">
              <a:solidFill>
                <a:srgbClr val="FFB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820" y="1851773"/>
            <a:ext cx="96693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Membahas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pentingnya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sinergi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pimpinan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fakultas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/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prodi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dengan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pengelola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jurnal</a:t>
            </a:r>
            <a:endParaRPr lang="en-US" b="1" dirty="0">
              <a:solidFill>
                <a:srgbClr val="434343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Sekilas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tentang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Arjuna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berdasarkan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Permenristekdikti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No. 9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Tahun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2018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Prasyarat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dan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ceklist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jurnal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untuk</a:t>
            </a:r>
            <a:r>
              <a:rPr lang="en-US" b="1" dirty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 Black" panose="020B0A04020102020204" pitchFamily="34" charset="0"/>
              </a:rPr>
              <a:t>akreditasi</a:t>
            </a:r>
            <a:endParaRPr lang="en-US" b="1" dirty="0">
              <a:solidFill>
                <a:srgbClr val="434343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rgbClr val="434343"/>
                </a:solidFill>
                <a:latin typeface="Arial Black" panose="020B0A04020102020204" pitchFamily="34" charset="0"/>
              </a:rPr>
              <a:t>Tata kelola jurnal sesuai standar </a:t>
            </a:r>
            <a:r>
              <a:rPr lang="sv-SE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Arjuna</a:t>
            </a:r>
            <a:endParaRPr lang="en-US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Penyiapan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SK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Baru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bagi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Fakultas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/Prodi yang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mempunyai</a:t>
            </a:r>
            <a:r>
              <a:rPr lang="en-US" b="1" dirty="0" smtClean="0">
                <a:solidFill>
                  <a:srgbClr val="43434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434343"/>
                </a:solidFill>
                <a:latin typeface="Arial Black" panose="020B0A04020102020204" pitchFamily="34" charset="0"/>
              </a:rPr>
              <a:t>Jurnal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5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4" y="643079"/>
            <a:ext cx="10503567" cy="56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433" y="769255"/>
            <a:ext cx="8217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Perkembangan</a:t>
            </a:r>
            <a:r>
              <a:rPr lang="en-US" sz="28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Jurnal</a:t>
            </a:r>
            <a:r>
              <a:rPr lang="en-US" sz="28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di </a:t>
            </a:r>
            <a:r>
              <a:rPr lang="en-US" sz="28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lingkungan</a:t>
            </a:r>
            <a:r>
              <a:rPr lang="en-US" sz="28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UMS</a:t>
            </a:r>
            <a:endParaRPr lang="en-US" sz="2800" b="1" dirty="0">
              <a:solidFill>
                <a:srgbClr val="FFB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820" y="1851773"/>
            <a:ext cx="9669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j</a:t>
            </a:r>
            <a:r>
              <a:rPr lang="en-US" sz="2400" dirty="0" smtClean="0">
                <a:solidFill>
                  <a:srgbClr val="0070C0"/>
                </a:solidFill>
              </a:rPr>
              <a:t>ournals.ums.ac.id 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sinta2.ristekdikti.go.id/journals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</a:rPr>
              <a:t>Peringkat</a:t>
            </a:r>
            <a:r>
              <a:rPr lang="en-US" sz="2400" dirty="0" smtClean="0">
                <a:solidFill>
                  <a:srgbClr val="0070C0"/>
                </a:solidFill>
              </a:rPr>
              <a:t> Sinta2: 5 </a:t>
            </a:r>
            <a:r>
              <a:rPr lang="en-US" sz="2400" dirty="0" err="1" smtClean="0">
                <a:solidFill>
                  <a:srgbClr val="0070C0"/>
                </a:solidFill>
              </a:rPr>
              <a:t>jurnal</a:t>
            </a:r>
            <a:r>
              <a:rPr lang="en-US" sz="2400" dirty="0" smtClean="0">
                <a:solidFill>
                  <a:srgbClr val="0070C0"/>
                </a:solidFill>
              </a:rPr>
              <a:t> (Forum </a:t>
            </a:r>
            <a:r>
              <a:rPr lang="en-US" sz="2400" dirty="0" err="1" smtClean="0">
                <a:solidFill>
                  <a:srgbClr val="0070C0"/>
                </a:solidFill>
              </a:rPr>
              <a:t>Geografi</a:t>
            </a:r>
            <a:r>
              <a:rPr lang="en-US" sz="2400" dirty="0" smtClean="0">
                <a:solidFill>
                  <a:srgbClr val="0070C0"/>
                </a:solidFill>
              </a:rPr>
              <a:t>, JEP, JITI, REAKSI, </a:t>
            </a:r>
            <a:r>
              <a:rPr lang="en-US" sz="2400" dirty="0" err="1" smtClean="0">
                <a:solidFill>
                  <a:srgbClr val="0070C0"/>
                </a:solidFill>
              </a:rPr>
              <a:t>Khazanah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</a:rPr>
              <a:t>Terindeks</a:t>
            </a:r>
            <a:r>
              <a:rPr lang="en-US" sz="2400" dirty="0" smtClean="0">
                <a:solidFill>
                  <a:srgbClr val="0070C0"/>
                </a:solidFill>
              </a:rPr>
              <a:t> DOAJ: </a:t>
            </a:r>
            <a:r>
              <a:rPr lang="en-US" sz="2400" dirty="0" smtClean="0">
                <a:solidFill>
                  <a:srgbClr val="0070C0"/>
                </a:solidFill>
              </a:rPr>
              <a:t>25 </a:t>
            </a:r>
            <a:r>
              <a:rPr lang="en-US" sz="2400" smtClean="0">
                <a:solidFill>
                  <a:srgbClr val="0070C0"/>
                </a:solidFill>
              </a:rPr>
              <a:t>jurnal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</a:rPr>
              <a:t>Ber</a:t>
            </a:r>
            <a:r>
              <a:rPr lang="en-US" sz="2400" dirty="0" smtClean="0">
                <a:solidFill>
                  <a:srgbClr val="0070C0"/>
                </a:solidFill>
              </a:rPr>
              <a:t>-DOI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9460172"/>
              </p:ext>
            </p:extLst>
          </p:nvPr>
        </p:nvGraphicFramePr>
        <p:xfrm>
          <a:off x="5426241" y="1082841"/>
          <a:ext cx="6015791" cy="490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1819" y="574865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2014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7433" y="5112060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2015-2016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6621" y="4217452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2017-2018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1565" y="3147232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6368" y="815279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2023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2666" y="2015457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145" y="769255"/>
            <a:ext cx="597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TARGET </a:t>
            </a:r>
            <a:r>
              <a:rPr lang="en-US" sz="24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Jurnal</a:t>
            </a:r>
            <a:r>
              <a:rPr lang="en-US" sz="24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di </a:t>
            </a:r>
            <a:r>
              <a:rPr lang="en-US" sz="2400" b="1" dirty="0" err="1" smtClean="0">
                <a:solidFill>
                  <a:srgbClr val="FFB000"/>
                </a:solidFill>
                <a:latin typeface="Arial Black" panose="020B0A04020102020204" pitchFamily="34" charset="0"/>
              </a:rPr>
              <a:t>lingkungan</a:t>
            </a:r>
            <a:r>
              <a:rPr lang="en-US" sz="2400" b="1" dirty="0" smtClean="0">
                <a:solidFill>
                  <a:srgbClr val="FFB000"/>
                </a:solidFill>
                <a:latin typeface="Arial Black" panose="020B0A04020102020204" pitchFamily="34" charset="0"/>
              </a:rPr>
              <a:t> UMS</a:t>
            </a:r>
            <a:endParaRPr lang="en-US" sz="2400" b="1" dirty="0">
              <a:solidFill>
                <a:srgbClr val="FFB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0" y="2839286"/>
            <a:ext cx="2359851" cy="2935138"/>
          </a:xfrm>
        </p:spPr>
      </p:pic>
      <p:cxnSp>
        <p:nvCxnSpPr>
          <p:cNvPr id="18" name="Elbow Connector 17"/>
          <p:cNvCxnSpPr>
            <a:stCxn id="13" idx="3"/>
          </p:cNvCxnSpPr>
          <p:nvPr/>
        </p:nvCxnSpPr>
        <p:spPr>
          <a:xfrm flipV="1">
            <a:off x="3898231" y="1648326"/>
            <a:ext cx="4683334" cy="2658529"/>
          </a:xfrm>
          <a:prstGeom prst="bentConnector3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D1F28-2B2C-4D05-9AE2-AC7D28D7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A8D1F28-2B2C-4D05-9AE2-AC7D28D7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A8D1F28-2B2C-4D05-9AE2-AC7D28D7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EBE64-E4B3-4ED5-AF99-2215E1D9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D7EBE64-E4B3-4ED5-AF99-2215E1D9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D7EBE64-E4B3-4ED5-AF99-2215E1D9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8524A9-0C14-46D0-B208-970DCE9B4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948524A9-0C14-46D0-B208-970DCE9B4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948524A9-0C14-46D0-B208-970DCE9B4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C47D47-5612-40FB-AF98-DD8DFBF3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5C47D47-5612-40FB-AF98-DD8DFBF3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C47D47-5612-40FB-AF98-DD8DFBF3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C5BFD8-50FD-4579-B64F-CC3AC3040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DC5BFD8-50FD-4579-B64F-CC3AC3040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DC5BFD8-50FD-4579-B64F-CC3AC3040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684AC1-304F-4D78-83DC-D3A93888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43684AC1-304F-4D78-83DC-D3A93888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43684AC1-304F-4D78-83DC-D3A93888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CBED7-40E5-4EB0-917D-8FA472AA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70CCBED7-40E5-4EB0-917D-8FA472AA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70CCBED7-40E5-4EB0-917D-8FA472AA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281254-28BE-4873-A499-A54581F8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69281254-28BE-4873-A499-A54581F8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69281254-28BE-4873-A499-A54581F8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5E4E35-2D4C-4456-A27A-C7D16B080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75E4E35-2D4C-4456-A27A-C7D16B080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E75E4E35-2D4C-4456-A27A-C7D16B080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31841-465F-4272-A6F9-01451F525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9EB31841-465F-4272-A6F9-01451F525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9EB31841-465F-4272-A6F9-01451F525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9CBC1E-EFEF-4F11-A903-FF94A8339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F9CBC1E-EFEF-4F11-A903-FF94A8339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F9CBC1E-EFEF-4F11-A903-FF94A8339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A731E-40D8-4239-A4B5-D6EDE714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561A731E-40D8-4239-A4B5-D6EDE714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561A731E-40D8-4239-A4B5-D6EDE714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7605B9-A7AD-4A00-8DC0-E7BF8846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7605B9-A7AD-4A00-8DC0-E7BF8846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7605B9-A7AD-4A00-8DC0-E7BF8846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8E7D2A-8EE4-4E50-B6C6-501780327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CF8E7D2A-8EE4-4E50-B6C6-501780327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CF8E7D2A-8EE4-4E50-B6C6-501780327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89A94-5E29-4FE0-9B51-300169DB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1E589A94-5E29-4FE0-9B51-300169DB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1E589A94-5E29-4FE0-9B51-300169DB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CAAF21-B2A3-4BB3-9ED8-326F2506D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BFCAAF21-B2A3-4BB3-9ED8-326F2506D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FCAAF21-B2A3-4BB3-9ED8-326F2506D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1A3BA-C851-4CD8-AB26-21647350B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F951A3BA-C851-4CD8-AB26-21647350B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F951A3BA-C851-4CD8-AB26-21647350B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2AAEED-5A5B-4FD4-B697-B99A3D91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0C2AAEED-5A5B-4FD4-B697-B99A3D91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0C2AAEED-5A5B-4FD4-B697-B99A3D91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AC496-77E7-4050-BAF4-28BE2402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E92AC496-77E7-4050-BAF4-28BE2402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E92AC496-77E7-4050-BAF4-28BE2402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1C5BC-AB95-403A-A6F2-13D2DA8E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8D01C5BC-AB95-403A-A6F2-13D2DA8E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8D01C5BC-AB95-403A-A6F2-13D2DA8E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7F1386-0304-49D4-A426-1A8A1E405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A77F1386-0304-49D4-A426-1A8A1E405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A77F1386-0304-49D4-A426-1A8A1E405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17BB2B-E347-46F1-9E40-9F940328F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3B17BB2B-E347-46F1-9E40-9F940328F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3B17BB2B-E347-46F1-9E40-9F940328F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9C6B8C-E545-48AF-969A-E5555277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B99C6B8C-E545-48AF-969A-E5555277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B99C6B8C-E545-48AF-969A-E5555277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184DA-5AF2-4CF7-8331-360EB5B35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18D184DA-5AF2-4CF7-8331-360EB5B35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18D184DA-5AF2-4CF7-8331-360EB5B35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42D0E-EA06-4C63-AEFF-FE5A626F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67942D0E-EA06-4C63-AEFF-FE5A626F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67942D0E-EA06-4C63-AEFF-FE5A626FE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A64E4D-8AFD-4BCA-B57C-BACE1811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73A64E4D-8AFD-4BCA-B57C-BACE1811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73A64E4D-8AFD-4BCA-B57C-BACE1811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359185-918B-4D5C-A377-ADAE0E038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31359185-918B-4D5C-A377-ADAE0E038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31359185-918B-4D5C-A377-ADAE0E038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9274E3-B68B-4076-A820-3974D3AA8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D69274E3-B68B-4076-A820-3974D3AA8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D69274E3-B68B-4076-A820-3974D3AA8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3E0156-8C0A-4282-9C76-DEAA7AE33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graphicEl>
                                              <a:dgm id="{563E0156-8C0A-4282-9C76-DEAA7AE33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>
                                            <p:graphicEl>
                                              <a:dgm id="{563E0156-8C0A-4282-9C76-DEAA7AE33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build="p"/>
      <p:bldP spid="8" grpId="0" build="p"/>
      <p:bldP spid="9" grpId="0" build="p"/>
      <p:bldP spid="14" grpId="0" build="p"/>
      <p:bldP spid="15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4" y="647514"/>
            <a:ext cx="9877925" cy="54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2" y="652712"/>
            <a:ext cx="9829800" cy="55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8" y="665229"/>
            <a:ext cx="9733546" cy="54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5" y="673624"/>
            <a:ext cx="9697452" cy="55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21" y="675253"/>
            <a:ext cx="9709484" cy="54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642</TotalTime>
  <Words>179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Arial Black</vt:lpstr>
      <vt:lpstr>Garamond</vt:lpstr>
      <vt:lpstr>Wingdings</vt:lpstr>
      <vt:lpstr>Organic</vt:lpstr>
      <vt:lpstr>Kamis, 7 Februari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Bagian satu</dc:title>
  <dc:creator>Windows User</dc:creator>
  <cp:lastModifiedBy>lppi</cp:lastModifiedBy>
  <cp:revision>17</cp:revision>
  <dcterms:created xsi:type="dcterms:W3CDTF">2019-02-06T15:09:08Z</dcterms:created>
  <dcterms:modified xsi:type="dcterms:W3CDTF">2019-02-07T04:07:59Z</dcterms:modified>
</cp:coreProperties>
</file>